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51" autoAdjust="0"/>
    <p:restoredTop sz="93054" autoAdjust="0"/>
  </p:normalViewPr>
  <p:slideViewPr>
    <p:cSldViewPr snapToGrid="0">
      <p:cViewPr>
        <p:scale>
          <a:sx n="120" d="100"/>
          <a:sy n="120" d="100"/>
        </p:scale>
        <p:origin x="960" y="-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F8B510-1A96-4EF8-A5F4-56F7B8C2B786}" type="datetimeFigureOut">
              <a:rPr kumimoji="1" lang="ja-JP" altLang="en-US" smtClean="0"/>
              <a:t>2016/2/26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BBB2D2-F182-4888-A670-26028D4354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024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BB2D2-F182-4888-A670-26028D43549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5770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5EDA-27F3-4FB4-8A00-6F0F6458F348}" type="datetimeFigureOut">
              <a:rPr kumimoji="1" lang="ja-JP" altLang="en-US" smtClean="0"/>
              <a:t>2016/2/26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7F4D3-7144-4798-92ED-053A3A97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08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5EDA-27F3-4FB4-8A00-6F0F6458F348}" type="datetimeFigureOut">
              <a:rPr kumimoji="1" lang="ja-JP" altLang="en-US" smtClean="0"/>
              <a:t>2016/2/26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7F4D3-7144-4798-92ED-053A3A97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6021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5EDA-27F3-4FB4-8A00-6F0F6458F348}" type="datetimeFigureOut">
              <a:rPr kumimoji="1" lang="ja-JP" altLang="en-US" smtClean="0"/>
              <a:t>2016/2/26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7F4D3-7144-4798-92ED-053A3A97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4195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5EDA-27F3-4FB4-8A00-6F0F6458F348}" type="datetimeFigureOut">
              <a:rPr kumimoji="1" lang="ja-JP" altLang="en-US" smtClean="0"/>
              <a:t>2016/2/26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7F4D3-7144-4798-92ED-053A3A97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2174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5EDA-27F3-4FB4-8A00-6F0F6458F348}" type="datetimeFigureOut">
              <a:rPr kumimoji="1" lang="ja-JP" altLang="en-US" smtClean="0"/>
              <a:t>2016/2/26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7F4D3-7144-4798-92ED-053A3A97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4818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5EDA-27F3-4FB4-8A00-6F0F6458F348}" type="datetimeFigureOut">
              <a:rPr kumimoji="1" lang="ja-JP" altLang="en-US" smtClean="0"/>
              <a:t>2016/2/26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7F4D3-7144-4798-92ED-053A3A97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3128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5EDA-27F3-4FB4-8A00-6F0F6458F348}" type="datetimeFigureOut">
              <a:rPr kumimoji="1" lang="ja-JP" altLang="en-US" smtClean="0"/>
              <a:t>2016/2/26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7F4D3-7144-4798-92ED-053A3A97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4489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5EDA-27F3-4FB4-8A00-6F0F6458F348}" type="datetimeFigureOut">
              <a:rPr kumimoji="1" lang="ja-JP" altLang="en-US" smtClean="0"/>
              <a:t>2016/2/26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7F4D3-7144-4798-92ED-053A3A97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9126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5EDA-27F3-4FB4-8A00-6F0F6458F348}" type="datetimeFigureOut">
              <a:rPr kumimoji="1" lang="ja-JP" altLang="en-US" smtClean="0"/>
              <a:t>2016/2/26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7F4D3-7144-4798-92ED-053A3A97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7029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5EDA-27F3-4FB4-8A00-6F0F6458F348}" type="datetimeFigureOut">
              <a:rPr kumimoji="1" lang="ja-JP" altLang="en-US" smtClean="0"/>
              <a:t>2016/2/26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7F4D3-7144-4798-92ED-053A3A97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9161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5EDA-27F3-4FB4-8A00-6F0F6458F348}" type="datetimeFigureOut">
              <a:rPr kumimoji="1" lang="ja-JP" altLang="en-US" smtClean="0"/>
              <a:t>2016/2/26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7F4D3-7144-4798-92ED-053A3A97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8202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F5EDA-27F3-4FB4-8A00-6F0F6458F348}" type="datetimeFigureOut">
              <a:rPr kumimoji="1" lang="ja-JP" altLang="en-US" smtClean="0"/>
              <a:t>2016/2/26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7F4D3-7144-4798-92ED-053A3A97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2737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6" name="グループ化 315"/>
          <p:cNvGrpSpPr/>
          <p:nvPr/>
        </p:nvGrpSpPr>
        <p:grpSpPr>
          <a:xfrm>
            <a:off x="886824" y="1023267"/>
            <a:ext cx="1607294" cy="1600234"/>
            <a:chOff x="6633293" y="686180"/>
            <a:chExt cx="1607294" cy="1600234"/>
          </a:xfrm>
        </p:grpSpPr>
        <p:sp>
          <p:nvSpPr>
            <p:cNvPr id="317" name="テキスト ボックス 316"/>
            <p:cNvSpPr txBox="1"/>
            <p:nvPr/>
          </p:nvSpPr>
          <p:spPr>
            <a:xfrm>
              <a:off x="7542170" y="742226"/>
              <a:ext cx="300082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600" dirty="0" smtClean="0">
                  <a:solidFill>
                    <a:schemeClr val="tx2"/>
                  </a:solidFill>
                </a:rPr>
                <a:t>124</a:t>
              </a:r>
              <a:endParaRPr kumimoji="1" lang="ja-JP" altLang="en-US" sz="600" dirty="0">
                <a:solidFill>
                  <a:schemeClr val="tx2"/>
                </a:solidFill>
              </a:endParaRPr>
            </a:p>
          </p:txBody>
        </p:sp>
        <p:sp>
          <p:nvSpPr>
            <p:cNvPr id="318" name="テキスト ボックス 317"/>
            <p:cNvSpPr txBox="1"/>
            <p:nvPr/>
          </p:nvSpPr>
          <p:spPr>
            <a:xfrm>
              <a:off x="7208221" y="686180"/>
              <a:ext cx="428322" cy="1692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500" dirty="0" smtClean="0"/>
                <a:t>12Mill up</a:t>
              </a:r>
              <a:endParaRPr kumimoji="1" lang="ja-JP" altLang="en-US" sz="500" dirty="0"/>
            </a:p>
          </p:txBody>
        </p:sp>
        <p:cxnSp>
          <p:nvCxnSpPr>
            <p:cNvPr id="319" name="直線コネクタ 318"/>
            <p:cNvCxnSpPr/>
            <p:nvPr/>
          </p:nvCxnSpPr>
          <p:spPr>
            <a:xfrm flipH="1">
              <a:off x="7560883" y="732858"/>
              <a:ext cx="1" cy="720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0" name="円/楕円 319"/>
            <p:cNvSpPr/>
            <p:nvPr/>
          </p:nvSpPr>
          <p:spPr>
            <a:xfrm>
              <a:off x="6633293" y="710853"/>
              <a:ext cx="1512000" cy="1512000"/>
            </a:xfrm>
            <a:prstGeom prst="ellipse">
              <a:avLst/>
            </a:prstGeom>
            <a:noFill/>
            <a:ln w="3175">
              <a:solidFill>
                <a:schemeClr val="accent1">
                  <a:shade val="50000"/>
                  <a:alpha val="4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1" name="テキスト ボックス 320"/>
            <p:cNvSpPr txBox="1"/>
            <p:nvPr/>
          </p:nvSpPr>
          <p:spPr>
            <a:xfrm>
              <a:off x="7902033" y="1356466"/>
              <a:ext cx="338554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600" dirty="0" smtClean="0"/>
                <a:t>×24</a:t>
              </a:r>
              <a:endParaRPr kumimoji="1" lang="ja-JP" altLang="en-US" sz="600" dirty="0"/>
            </a:p>
          </p:txBody>
        </p:sp>
        <p:grpSp>
          <p:nvGrpSpPr>
            <p:cNvPr id="322" name="グループ化 321"/>
            <p:cNvGrpSpPr/>
            <p:nvPr/>
          </p:nvGrpSpPr>
          <p:grpSpPr>
            <a:xfrm>
              <a:off x="6737059" y="767523"/>
              <a:ext cx="693137" cy="1395146"/>
              <a:chOff x="6737059" y="767523"/>
              <a:chExt cx="693137" cy="1395146"/>
            </a:xfrm>
          </p:grpSpPr>
          <p:cxnSp>
            <p:nvCxnSpPr>
              <p:cNvPr id="376" name="直線コネクタ 375"/>
              <p:cNvCxnSpPr/>
              <p:nvPr/>
            </p:nvCxnSpPr>
            <p:spPr>
              <a:xfrm flipH="1">
                <a:off x="7111495" y="1226669"/>
                <a:ext cx="1" cy="93600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7" name="直線コネクタ 376"/>
              <p:cNvCxnSpPr/>
              <p:nvPr/>
            </p:nvCxnSpPr>
            <p:spPr>
              <a:xfrm>
                <a:off x="7057495" y="1399352"/>
                <a:ext cx="108000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8" name="直線コネクタ 377"/>
              <p:cNvCxnSpPr/>
              <p:nvPr/>
            </p:nvCxnSpPr>
            <p:spPr>
              <a:xfrm>
                <a:off x="7082695" y="1474512"/>
                <a:ext cx="54000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9" name="直線コネクタ 378"/>
              <p:cNvCxnSpPr/>
              <p:nvPr/>
            </p:nvCxnSpPr>
            <p:spPr>
              <a:xfrm>
                <a:off x="7020497" y="1834376"/>
                <a:ext cx="180000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0" name="直線コネクタ 379"/>
              <p:cNvCxnSpPr/>
              <p:nvPr/>
            </p:nvCxnSpPr>
            <p:spPr>
              <a:xfrm>
                <a:off x="7057495" y="1544131"/>
                <a:ext cx="108000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1" name="直線コネクタ 380"/>
              <p:cNvCxnSpPr/>
              <p:nvPr/>
            </p:nvCxnSpPr>
            <p:spPr>
              <a:xfrm>
                <a:off x="7081200" y="1619731"/>
                <a:ext cx="54000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2" name="直線コネクタ 381"/>
              <p:cNvCxnSpPr/>
              <p:nvPr/>
            </p:nvCxnSpPr>
            <p:spPr>
              <a:xfrm>
                <a:off x="7057495" y="1694810"/>
                <a:ext cx="108000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3" name="直線コネクタ 382"/>
              <p:cNvCxnSpPr/>
              <p:nvPr/>
            </p:nvCxnSpPr>
            <p:spPr>
              <a:xfrm>
                <a:off x="7082622" y="1330653"/>
                <a:ext cx="54000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4" name="直線コネクタ 383"/>
              <p:cNvCxnSpPr/>
              <p:nvPr/>
            </p:nvCxnSpPr>
            <p:spPr>
              <a:xfrm>
                <a:off x="7057495" y="1256185"/>
                <a:ext cx="108000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5" name="直線コネクタ 384"/>
              <p:cNvCxnSpPr/>
              <p:nvPr/>
            </p:nvCxnSpPr>
            <p:spPr>
              <a:xfrm>
                <a:off x="7082446" y="1762893"/>
                <a:ext cx="54000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6" name="直線コネクタ 385"/>
              <p:cNvCxnSpPr/>
              <p:nvPr/>
            </p:nvCxnSpPr>
            <p:spPr>
              <a:xfrm>
                <a:off x="7057495" y="1976701"/>
                <a:ext cx="108000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7" name="直線コネクタ 386"/>
              <p:cNvCxnSpPr/>
              <p:nvPr/>
            </p:nvCxnSpPr>
            <p:spPr>
              <a:xfrm>
                <a:off x="7082446" y="1907567"/>
                <a:ext cx="54000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8" name="直線コネクタ 387"/>
              <p:cNvCxnSpPr/>
              <p:nvPr/>
            </p:nvCxnSpPr>
            <p:spPr>
              <a:xfrm>
                <a:off x="7080771" y="2051427"/>
                <a:ext cx="54000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9" name="直線コネクタ 388"/>
              <p:cNvCxnSpPr/>
              <p:nvPr/>
            </p:nvCxnSpPr>
            <p:spPr>
              <a:xfrm>
                <a:off x="7057495" y="2121722"/>
                <a:ext cx="108000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0" name="直線コネクタ 389"/>
              <p:cNvCxnSpPr/>
              <p:nvPr/>
            </p:nvCxnSpPr>
            <p:spPr>
              <a:xfrm>
                <a:off x="7118246" y="1113266"/>
                <a:ext cx="54000" cy="0"/>
              </a:xfrm>
              <a:prstGeom prst="line">
                <a:avLst/>
              </a:prstGeom>
              <a:ln w="952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1" name="直線コネクタ 390"/>
              <p:cNvCxnSpPr/>
              <p:nvPr/>
            </p:nvCxnSpPr>
            <p:spPr>
              <a:xfrm>
                <a:off x="7046234" y="1113267"/>
                <a:ext cx="54000" cy="0"/>
              </a:xfrm>
              <a:prstGeom prst="line">
                <a:avLst/>
              </a:prstGeom>
              <a:ln w="952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2" name="直線コネクタ 391"/>
              <p:cNvCxnSpPr/>
              <p:nvPr/>
            </p:nvCxnSpPr>
            <p:spPr>
              <a:xfrm flipH="1">
                <a:off x="7108542" y="1050233"/>
                <a:ext cx="1" cy="54000"/>
              </a:xfrm>
              <a:prstGeom prst="line">
                <a:avLst/>
              </a:prstGeom>
              <a:ln w="952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3" name="直線コネクタ 392"/>
              <p:cNvCxnSpPr/>
              <p:nvPr/>
            </p:nvCxnSpPr>
            <p:spPr>
              <a:xfrm flipH="1">
                <a:off x="7107823" y="1120712"/>
                <a:ext cx="1" cy="54000"/>
              </a:xfrm>
              <a:prstGeom prst="line">
                <a:avLst/>
              </a:prstGeom>
              <a:ln w="952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4" name="直線コネクタ 393"/>
              <p:cNvCxnSpPr/>
              <p:nvPr/>
            </p:nvCxnSpPr>
            <p:spPr>
              <a:xfrm flipH="1">
                <a:off x="7110000" y="767523"/>
                <a:ext cx="1" cy="23400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5" name="直線コネクタ 394"/>
              <p:cNvCxnSpPr/>
              <p:nvPr/>
            </p:nvCxnSpPr>
            <p:spPr>
              <a:xfrm>
                <a:off x="7056000" y="971396"/>
                <a:ext cx="108000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6" name="直線コネクタ 395"/>
              <p:cNvCxnSpPr/>
              <p:nvPr/>
            </p:nvCxnSpPr>
            <p:spPr>
              <a:xfrm>
                <a:off x="7081416" y="899618"/>
                <a:ext cx="54000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7" name="直線コネクタ 396"/>
              <p:cNvCxnSpPr/>
              <p:nvPr/>
            </p:nvCxnSpPr>
            <p:spPr>
              <a:xfrm>
                <a:off x="7055831" y="824293"/>
                <a:ext cx="108000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8" name="二等辺三角形 397"/>
              <p:cNvSpPr/>
              <p:nvPr/>
            </p:nvSpPr>
            <p:spPr>
              <a:xfrm rot="5400000">
                <a:off x="7012800" y="992397"/>
                <a:ext cx="36000" cy="108000"/>
              </a:xfrm>
              <a:prstGeom prst="triangle">
                <a:avLst/>
              </a:prstGeom>
              <a:solidFill>
                <a:srgbClr val="FF0000"/>
              </a:solidFill>
              <a:ln w="3175">
                <a:gradFill flip="none" rotWithShape="1"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0">
                      <a:schemeClr val="accent1">
                        <a:lumMod val="45000"/>
                        <a:lumOff val="55000"/>
                      </a:schemeClr>
                    </a:gs>
                    <a:gs pos="0">
                      <a:srgbClr val="C00000"/>
                    </a:gs>
                    <a:gs pos="100000">
                      <a:srgbClr val="002060"/>
                    </a:gs>
                  </a:gsLst>
                  <a:lin ang="162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9" name="テキスト ボックス 398"/>
              <p:cNvSpPr txBox="1"/>
              <p:nvPr/>
            </p:nvSpPr>
            <p:spPr>
              <a:xfrm>
                <a:off x="6797842" y="956202"/>
                <a:ext cx="261610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600" dirty="0" smtClean="0">
                    <a:solidFill>
                      <a:srgbClr val="FF0000"/>
                    </a:solidFill>
                  </a:rPr>
                  <a:t>40</a:t>
                </a:r>
                <a:endParaRPr kumimoji="1" lang="ja-JP" altLang="en-US" sz="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01" name="テキスト ボックス 400"/>
              <p:cNvSpPr txBox="1"/>
              <p:nvPr/>
            </p:nvSpPr>
            <p:spPr>
              <a:xfrm>
                <a:off x="6791684" y="1095108"/>
                <a:ext cx="261610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600" dirty="0" smtClean="0">
                    <a:solidFill>
                      <a:srgbClr val="FF0000"/>
                    </a:solidFill>
                  </a:rPr>
                  <a:t>60</a:t>
                </a:r>
                <a:endParaRPr kumimoji="1" lang="ja-JP" altLang="en-US" sz="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24" name="テキスト ボックス 423"/>
              <p:cNvSpPr txBox="1"/>
              <p:nvPr/>
            </p:nvSpPr>
            <p:spPr>
              <a:xfrm>
                <a:off x="7162919" y="1365906"/>
                <a:ext cx="261610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600" dirty="0" smtClean="0">
                    <a:solidFill>
                      <a:schemeClr val="tx2"/>
                    </a:solidFill>
                  </a:rPr>
                  <a:t>10</a:t>
                </a:r>
                <a:endParaRPr kumimoji="1" lang="ja-JP" altLang="en-US" sz="600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404" name="テキスト ボックス 403"/>
              <p:cNvSpPr txBox="1"/>
              <p:nvPr/>
            </p:nvSpPr>
            <p:spPr>
              <a:xfrm>
                <a:off x="6793925" y="1488249"/>
                <a:ext cx="261610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600" dirty="0">
                    <a:solidFill>
                      <a:srgbClr val="FF0000"/>
                    </a:solidFill>
                  </a:rPr>
                  <a:t>9</a:t>
                </a:r>
                <a:r>
                  <a:rPr kumimoji="1" lang="en-US" altLang="ja-JP" sz="600" dirty="0" smtClean="0">
                    <a:solidFill>
                      <a:srgbClr val="FF0000"/>
                    </a:solidFill>
                  </a:rPr>
                  <a:t>0</a:t>
                </a:r>
                <a:endParaRPr kumimoji="1" lang="ja-JP" altLang="en-US" sz="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06" name="テキスト ボックス 405"/>
              <p:cNvSpPr txBox="1"/>
              <p:nvPr/>
            </p:nvSpPr>
            <p:spPr>
              <a:xfrm>
                <a:off x="6794763" y="1342316"/>
                <a:ext cx="261610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600" dirty="0">
                    <a:solidFill>
                      <a:srgbClr val="FF0000"/>
                    </a:solidFill>
                  </a:rPr>
                  <a:t>8</a:t>
                </a:r>
                <a:r>
                  <a:rPr kumimoji="1" lang="en-US" altLang="ja-JP" sz="600" dirty="0" smtClean="0">
                    <a:solidFill>
                      <a:srgbClr val="FF0000"/>
                    </a:solidFill>
                  </a:rPr>
                  <a:t>0</a:t>
                </a:r>
                <a:endParaRPr kumimoji="1" lang="ja-JP" altLang="en-US" sz="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08" name="テキスト ボックス 407"/>
              <p:cNvSpPr txBox="1"/>
              <p:nvPr/>
            </p:nvSpPr>
            <p:spPr>
              <a:xfrm>
                <a:off x="6791684" y="1215735"/>
                <a:ext cx="261610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600" dirty="0" smtClean="0">
                    <a:solidFill>
                      <a:srgbClr val="FF0000"/>
                    </a:solidFill>
                  </a:rPr>
                  <a:t>70</a:t>
                </a:r>
                <a:endParaRPr kumimoji="1" lang="ja-JP" altLang="en-US" sz="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10" name="テキスト ボックス 409"/>
              <p:cNvSpPr txBox="1"/>
              <p:nvPr/>
            </p:nvSpPr>
            <p:spPr>
              <a:xfrm>
                <a:off x="6828184" y="1946129"/>
                <a:ext cx="288000" cy="1440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600" dirty="0" smtClean="0">
                    <a:solidFill>
                      <a:srgbClr val="FF0000"/>
                    </a:solidFill>
                  </a:rPr>
                  <a:t>12</a:t>
                </a:r>
                <a:r>
                  <a:rPr kumimoji="1" lang="en-US" altLang="ja-JP" sz="600" dirty="0" smtClean="0">
                    <a:solidFill>
                      <a:srgbClr val="FF0000"/>
                    </a:solidFill>
                  </a:rPr>
                  <a:t>0</a:t>
                </a:r>
                <a:endParaRPr kumimoji="1" lang="ja-JP" altLang="en-US" sz="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12" name="テキスト ボックス 411"/>
              <p:cNvSpPr txBox="1"/>
              <p:nvPr/>
            </p:nvSpPr>
            <p:spPr>
              <a:xfrm>
                <a:off x="6751220" y="1782348"/>
                <a:ext cx="300082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600" dirty="0" smtClean="0">
                    <a:solidFill>
                      <a:srgbClr val="FF0000"/>
                    </a:solidFill>
                  </a:rPr>
                  <a:t>11</a:t>
                </a:r>
                <a:r>
                  <a:rPr kumimoji="1" lang="en-US" altLang="ja-JP" sz="600" dirty="0" smtClean="0">
                    <a:solidFill>
                      <a:srgbClr val="FF0000"/>
                    </a:solidFill>
                  </a:rPr>
                  <a:t>0</a:t>
                </a:r>
                <a:endParaRPr kumimoji="1" lang="ja-JP" altLang="en-US" sz="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14" name="テキスト ボックス 413"/>
              <p:cNvSpPr txBox="1"/>
              <p:nvPr/>
            </p:nvSpPr>
            <p:spPr>
              <a:xfrm>
                <a:off x="6755823" y="1628940"/>
                <a:ext cx="300082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600" dirty="0" smtClean="0">
                    <a:solidFill>
                      <a:srgbClr val="FF0000"/>
                    </a:solidFill>
                  </a:rPr>
                  <a:t>10</a:t>
                </a:r>
                <a:r>
                  <a:rPr kumimoji="1" lang="en-US" altLang="ja-JP" sz="600" dirty="0" smtClean="0">
                    <a:solidFill>
                      <a:srgbClr val="FF0000"/>
                    </a:solidFill>
                  </a:rPr>
                  <a:t>0</a:t>
                </a:r>
                <a:endParaRPr kumimoji="1" lang="ja-JP" altLang="en-US" sz="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15" name="二等辺三角形 414"/>
              <p:cNvSpPr/>
              <p:nvPr/>
            </p:nvSpPr>
            <p:spPr>
              <a:xfrm rot="5400000">
                <a:off x="6956539" y="1055182"/>
                <a:ext cx="36000" cy="108000"/>
              </a:xfrm>
              <a:prstGeom prst="triangle">
                <a:avLst/>
              </a:prstGeom>
              <a:solidFill>
                <a:srgbClr val="002060"/>
              </a:solidFill>
              <a:ln w="3175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2" name="テキスト ボックス 421"/>
              <p:cNvSpPr txBox="1"/>
              <p:nvPr/>
            </p:nvSpPr>
            <p:spPr>
              <a:xfrm>
                <a:off x="7168586" y="989938"/>
                <a:ext cx="261610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600" dirty="0">
                    <a:solidFill>
                      <a:schemeClr val="tx2"/>
                    </a:solidFill>
                  </a:rPr>
                  <a:t>2</a:t>
                </a:r>
                <a:r>
                  <a:rPr kumimoji="1" lang="en-US" altLang="ja-JP" sz="600" dirty="0" smtClean="0">
                    <a:solidFill>
                      <a:schemeClr val="tx2"/>
                    </a:solidFill>
                  </a:rPr>
                  <a:t>0</a:t>
                </a:r>
                <a:endParaRPr kumimoji="1" lang="ja-JP" altLang="en-US" sz="600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420" name="テキスト ボックス 419"/>
              <p:cNvSpPr txBox="1"/>
              <p:nvPr/>
            </p:nvSpPr>
            <p:spPr>
              <a:xfrm>
                <a:off x="7166494" y="932605"/>
                <a:ext cx="261610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600" dirty="0" smtClean="0">
                    <a:solidFill>
                      <a:schemeClr val="tx2"/>
                    </a:solidFill>
                  </a:rPr>
                  <a:t>3</a:t>
                </a:r>
                <a:r>
                  <a:rPr kumimoji="1" lang="en-US" altLang="ja-JP" sz="600" dirty="0" smtClean="0">
                    <a:solidFill>
                      <a:schemeClr val="tx2"/>
                    </a:solidFill>
                  </a:rPr>
                  <a:t>0</a:t>
                </a:r>
                <a:endParaRPr kumimoji="1" lang="ja-JP" altLang="en-US" sz="600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418" name="テキスト ボックス 417"/>
              <p:cNvSpPr txBox="1"/>
              <p:nvPr/>
            </p:nvSpPr>
            <p:spPr>
              <a:xfrm>
                <a:off x="6737059" y="1018987"/>
                <a:ext cx="261610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600" dirty="0" smtClean="0">
                    <a:solidFill>
                      <a:schemeClr val="tx2"/>
                    </a:solidFill>
                  </a:rPr>
                  <a:t>50</a:t>
                </a:r>
                <a:endParaRPr kumimoji="1" lang="ja-JP" altLang="en-US" sz="600" dirty="0">
                  <a:solidFill>
                    <a:schemeClr val="tx2"/>
                  </a:solidFill>
                </a:endParaRPr>
              </a:p>
            </p:txBody>
          </p:sp>
        </p:grpSp>
        <p:sp>
          <p:nvSpPr>
            <p:cNvPr id="375" name="テキスト ボックス 374"/>
            <p:cNvSpPr txBox="1"/>
            <p:nvPr/>
          </p:nvSpPr>
          <p:spPr>
            <a:xfrm>
              <a:off x="7173759" y="2029764"/>
              <a:ext cx="300082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600" dirty="0" smtClean="0">
                  <a:solidFill>
                    <a:srgbClr val="FF0000"/>
                  </a:solidFill>
                </a:rPr>
                <a:t>124</a:t>
              </a:r>
              <a:endParaRPr kumimoji="1" lang="ja-JP" altLang="en-US" sz="600" dirty="0">
                <a:solidFill>
                  <a:srgbClr val="FF0000"/>
                </a:solidFill>
              </a:endParaRPr>
            </a:p>
          </p:txBody>
        </p:sp>
        <p:cxnSp>
          <p:nvCxnSpPr>
            <p:cNvPr id="324" name="直線コネクタ 323"/>
            <p:cNvCxnSpPr/>
            <p:nvPr/>
          </p:nvCxnSpPr>
          <p:spPr>
            <a:xfrm>
              <a:off x="7508507" y="2193982"/>
              <a:ext cx="1080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直線コネクタ 324"/>
            <p:cNvCxnSpPr/>
            <p:nvPr/>
          </p:nvCxnSpPr>
          <p:spPr>
            <a:xfrm>
              <a:off x="7538400" y="1599497"/>
              <a:ext cx="5400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直線コネクタ 325"/>
            <p:cNvCxnSpPr/>
            <p:nvPr/>
          </p:nvCxnSpPr>
          <p:spPr>
            <a:xfrm>
              <a:off x="7471788" y="1977190"/>
              <a:ext cx="1800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直線コネクタ 326"/>
            <p:cNvCxnSpPr/>
            <p:nvPr/>
          </p:nvCxnSpPr>
          <p:spPr>
            <a:xfrm>
              <a:off x="7510888" y="1545761"/>
              <a:ext cx="1080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8" name="直線コネクタ 327"/>
            <p:cNvCxnSpPr/>
            <p:nvPr/>
          </p:nvCxnSpPr>
          <p:spPr>
            <a:xfrm>
              <a:off x="7538400" y="1706416"/>
              <a:ext cx="5400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9" name="直線コネクタ 328"/>
            <p:cNvCxnSpPr/>
            <p:nvPr/>
          </p:nvCxnSpPr>
          <p:spPr>
            <a:xfrm>
              <a:off x="7508788" y="1653743"/>
              <a:ext cx="1080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0" name="直線コネクタ 329"/>
            <p:cNvCxnSpPr/>
            <p:nvPr/>
          </p:nvCxnSpPr>
          <p:spPr>
            <a:xfrm>
              <a:off x="7538400" y="2137922"/>
              <a:ext cx="5400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1" name="直線コネクタ 330"/>
            <p:cNvCxnSpPr/>
            <p:nvPr/>
          </p:nvCxnSpPr>
          <p:spPr>
            <a:xfrm>
              <a:off x="7508507" y="2084419"/>
              <a:ext cx="1080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2" name="直線コネクタ 331"/>
            <p:cNvCxnSpPr/>
            <p:nvPr/>
          </p:nvCxnSpPr>
          <p:spPr>
            <a:xfrm>
              <a:off x="7538400" y="1814166"/>
              <a:ext cx="5400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3" name="直線コネクタ 332"/>
            <p:cNvCxnSpPr/>
            <p:nvPr/>
          </p:nvCxnSpPr>
          <p:spPr>
            <a:xfrm>
              <a:off x="7508788" y="1761433"/>
              <a:ext cx="1080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4" name="直線コネクタ 333"/>
            <p:cNvCxnSpPr/>
            <p:nvPr/>
          </p:nvCxnSpPr>
          <p:spPr>
            <a:xfrm>
              <a:off x="7538400" y="1922236"/>
              <a:ext cx="5400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直線コネクタ 334"/>
            <p:cNvCxnSpPr/>
            <p:nvPr/>
          </p:nvCxnSpPr>
          <p:spPr>
            <a:xfrm>
              <a:off x="7538400" y="2030420"/>
              <a:ext cx="5400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直線コネクタ 335"/>
            <p:cNvCxnSpPr/>
            <p:nvPr/>
          </p:nvCxnSpPr>
          <p:spPr>
            <a:xfrm>
              <a:off x="7508788" y="1870567"/>
              <a:ext cx="1080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直線コネクタ 336"/>
            <p:cNvCxnSpPr/>
            <p:nvPr/>
          </p:nvCxnSpPr>
          <p:spPr>
            <a:xfrm>
              <a:off x="7572046" y="1440722"/>
              <a:ext cx="36000" cy="0"/>
            </a:xfrm>
            <a:prstGeom prst="line">
              <a:avLst/>
            </a:prstGeom>
            <a:ln w="63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直線コネクタ 337"/>
            <p:cNvCxnSpPr/>
            <p:nvPr/>
          </p:nvCxnSpPr>
          <p:spPr>
            <a:xfrm>
              <a:off x="7522630" y="1440721"/>
              <a:ext cx="36000" cy="0"/>
            </a:xfrm>
            <a:prstGeom prst="line">
              <a:avLst/>
            </a:prstGeom>
            <a:ln w="63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9" name="直線コネクタ 338"/>
            <p:cNvCxnSpPr/>
            <p:nvPr/>
          </p:nvCxnSpPr>
          <p:spPr>
            <a:xfrm flipH="1">
              <a:off x="7564733" y="1399309"/>
              <a:ext cx="1" cy="36000"/>
            </a:xfrm>
            <a:prstGeom prst="line">
              <a:avLst/>
            </a:prstGeom>
            <a:ln w="63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0" name="直線コネクタ 339"/>
            <p:cNvCxnSpPr/>
            <p:nvPr/>
          </p:nvCxnSpPr>
          <p:spPr>
            <a:xfrm flipH="1">
              <a:off x="7563316" y="1446042"/>
              <a:ext cx="1" cy="36000"/>
            </a:xfrm>
            <a:prstGeom prst="line">
              <a:avLst/>
            </a:prstGeom>
            <a:ln w="63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1" name="直線コネクタ 340"/>
            <p:cNvCxnSpPr/>
            <p:nvPr/>
          </p:nvCxnSpPr>
          <p:spPr>
            <a:xfrm flipH="1">
              <a:off x="7565383" y="958048"/>
              <a:ext cx="1" cy="414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2" name="直線コネクタ 341"/>
            <p:cNvCxnSpPr/>
            <p:nvPr/>
          </p:nvCxnSpPr>
          <p:spPr>
            <a:xfrm>
              <a:off x="7511557" y="1333819"/>
              <a:ext cx="1080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3" name="直線コネクタ 342"/>
            <p:cNvCxnSpPr/>
            <p:nvPr/>
          </p:nvCxnSpPr>
          <p:spPr>
            <a:xfrm>
              <a:off x="7538700" y="1281089"/>
              <a:ext cx="5400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4" name="直線コネクタ 343"/>
            <p:cNvCxnSpPr/>
            <p:nvPr/>
          </p:nvCxnSpPr>
          <p:spPr>
            <a:xfrm>
              <a:off x="7510888" y="1226876"/>
              <a:ext cx="1080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5" name="直線コネクタ 344"/>
            <p:cNvCxnSpPr/>
            <p:nvPr/>
          </p:nvCxnSpPr>
          <p:spPr>
            <a:xfrm flipH="1">
              <a:off x="7565195" y="1518573"/>
              <a:ext cx="1" cy="684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6" name="直線コネクタ 345"/>
            <p:cNvCxnSpPr/>
            <p:nvPr/>
          </p:nvCxnSpPr>
          <p:spPr>
            <a:xfrm>
              <a:off x="7508344" y="1120712"/>
              <a:ext cx="1080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7" name="直線コネクタ 346"/>
            <p:cNvCxnSpPr/>
            <p:nvPr/>
          </p:nvCxnSpPr>
          <p:spPr>
            <a:xfrm>
              <a:off x="7510725" y="1010435"/>
              <a:ext cx="1080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8" name="直線コネクタ 347"/>
            <p:cNvCxnSpPr/>
            <p:nvPr/>
          </p:nvCxnSpPr>
          <p:spPr>
            <a:xfrm>
              <a:off x="7571344" y="904930"/>
              <a:ext cx="72000" cy="0"/>
            </a:xfrm>
            <a:prstGeom prst="line">
              <a:avLst/>
            </a:prstGeom>
            <a:ln w="63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9" name="直線コネクタ 348"/>
            <p:cNvCxnSpPr/>
            <p:nvPr/>
          </p:nvCxnSpPr>
          <p:spPr>
            <a:xfrm>
              <a:off x="7483832" y="904929"/>
              <a:ext cx="72000" cy="0"/>
            </a:xfrm>
            <a:prstGeom prst="line">
              <a:avLst/>
            </a:prstGeom>
            <a:ln w="63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0" name="直線コネクタ 349"/>
            <p:cNvCxnSpPr/>
            <p:nvPr/>
          </p:nvCxnSpPr>
          <p:spPr>
            <a:xfrm flipH="1">
              <a:off x="7564729" y="863516"/>
              <a:ext cx="1" cy="36000"/>
            </a:xfrm>
            <a:prstGeom prst="line">
              <a:avLst/>
            </a:prstGeom>
            <a:ln w="63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1" name="直線コネクタ 350"/>
            <p:cNvCxnSpPr/>
            <p:nvPr/>
          </p:nvCxnSpPr>
          <p:spPr>
            <a:xfrm flipH="1">
              <a:off x="7563312" y="910250"/>
              <a:ext cx="1" cy="36000"/>
            </a:xfrm>
            <a:prstGeom prst="line">
              <a:avLst/>
            </a:prstGeom>
            <a:ln w="63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2" name="直線コネクタ 351"/>
            <p:cNvCxnSpPr/>
            <p:nvPr/>
          </p:nvCxnSpPr>
          <p:spPr>
            <a:xfrm>
              <a:off x="7537721" y="1174688"/>
              <a:ext cx="5400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3" name="直線コネクタ 352"/>
            <p:cNvCxnSpPr/>
            <p:nvPr/>
          </p:nvCxnSpPr>
          <p:spPr>
            <a:xfrm>
              <a:off x="7538169" y="1065125"/>
              <a:ext cx="5400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4" name="直線コネクタ 353"/>
            <p:cNvCxnSpPr/>
            <p:nvPr/>
          </p:nvCxnSpPr>
          <p:spPr>
            <a:xfrm>
              <a:off x="7537660" y="958284"/>
              <a:ext cx="5400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5" name="直線コネクタ 354"/>
            <p:cNvCxnSpPr/>
            <p:nvPr/>
          </p:nvCxnSpPr>
          <p:spPr>
            <a:xfrm flipH="1">
              <a:off x="7681130" y="881430"/>
              <a:ext cx="1" cy="54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6" name="直線コネクタ 355"/>
            <p:cNvCxnSpPr/>
            <p:nvPr/>
          </p:nvCxnSpPr>
          <p:spPr>
            <a:xfrm flipH="1">
              <a:off x="7451745" y="882033"/>
              <a:ext cx="1" cy="54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7" name="二等辺三角形 356"/>
            <p:cNvSpPr/>
            <p:nvPr/>
          </p:nvSpPr>
          <p:spPr>
            <a:xfrm rot="13652954">
              <a:off x="7577582" y="848056"/>
              <a:ext cx="45719" cy="45719"/>
            </a:xfrm>
            <a:prstGeom prst="triangle">
              <a:avLst/>
            </a:prstGeom>
            <a:solidFill>
              <a:srgbClr val="002060"/>
            </a:solidFill>
            <a:ln w="31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8" name="二等辺三角形 357"/>
            <p:cNvSpPr/>
            <p:nvPr/>
          </p:nvSpPr>
          <p:spPr>
            <a:xfrm rot="16200000">
              <a:off x="7614109" y="921406"/>
              <a:ext cx="36000" cy="108000"/>
            </a:xfrm>
            <a:prstGeom prst="triangle">
              <a:avLst/>
            </a:prstGeom>
            <a:solidFill>
              <a:srgbClr val="FF0000"/>
            </a:solidFill>
            <a:ln w="3175"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46000">
                    <a:srgbClr val="3B5A8E"/>
                  </a:gs>
                  <a:gs pos="15000">
                    <a:schemeClr val="accent1">
                      <a:lumMod val="45000"/>
                      <a:lumOff val="55000"/>
                    </a:schemeClr>
                  </a:gs>
                  <a:gs pos="36000">
                    <a:schemeClr val="accent1">
                      <a:lumMod val="45000"/>
                      <a:lumOff val="55000"/>
                    </a:schemeClr>
                  </a:gs>
                  <a:gs pos="100000">
                    <a:srgbClr val="002060"/>
                  </a:gs>
                </a:gsLst>
                <a:lin ang="162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9" name="テキスト ボックス 358"/>
            <p:cNvSpPr txBox="1"/>
            <p:nvPr/>
          </p:nvSpPr>
          <p:spPr>
            <a:xfrm>
              <a:off x="7609579" y="888141"/>
              <a:ext cx="300082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600" dirty="0" smtClean="0">
                  <a:solidFill>
                    <a:srgbClr val="FF0000"/>
                  </a:solidFill>
                </a:rPr>
                <a:t>130</a:t>
              </a:r>
              <a:endParaRPr kumimoji="1" lang="ja-JP" altLang="en-US" sz="600" dirty="0">
                <a:solidFill>
                  <a:srgbClr val="FF0000"/>
                </a:solidFill>
              </a:endParaRPr>
            </a:p>
          </p:txBody>
        </p:sp>
        <p:sp>
          <p:nvSpPr>
            <p:cNvPr id="364" name="テキスト ボックス 363"/>
            <p:cNvSpPr txBox="1"/>
            <p:nvPr/>
          </p:nvSpPr>
          <p:spPr>
            <a:xfrm>
              <a:off x="7611508" y="1042054"/>
              <a:ext cx="300082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600" dirty="0" smtClean="0">
                  <a:solidFill>
                    <a:srgbClr val="FF0000"/>
                  </a:solidFill>
                </a:rPr>
                <a:t>140</a:t>
              </a:r>
              <a:endParaRPr kumimoji="1" lang="ja-JP" altLang="en-US" sz="600" dirty="0">
                <a:solidFill>
                  <a:srgbClr val="FF0000"/>
                </a:solidFill>
              </a:endParaRPr>
            </a:p>
          </p:txBody>
        </p:sp>
        <p:sp>
          <p:nvSpPr>
            <p:cNvPr id="365" name="テキスト ボックス 364"/>
            <p:cNvSpPr txBox="1"/>
            <p:nvPr/>
          </p:nvSpPr>
          <p:spPr>
            <a:xfrm>
              <a:off x="7610202" y="1189204"/>
              <a:ext cx="300082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600" dirty="0" smtClean="0">
                  <a:solidFill>
                    <a:srgbClr val="FF0000"/>
                  </a:solidFill>
                </a:rPr>
                <a:t>150</a:t>
              </a:r>
              <a:endParaRPr kumimoji="1" lang="ja-JP" altLang="en-US" sz="600" dirty="0">
                <a:solidFill>
                  <a:srgbClr val="FF0000"/>
                </a:solidFill>
              </a:endParaRPr>
            </a:p>
          </p:txBody>
        </p:sp>
        <p:sp>
          <p:nvSpPr>
            <p:cNvPr id="367" name="テキスト ボックス 366"/>
            <p:cNvSpPr txBox="1"/>
            <p:nvPr/>
          </p:nvSpPr>
          <p:spPr>
            <a:xfrm>
              <a:off x="7610202" y="1342398"/>
              <a:ext cx="300082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600" dirty="0" smtClean="0">
                  <a:solidFill>
                    <a:srgbClr val="FF0000"/>
                  </a:solidFill>
                </a:rPr>
                <a:t>160</a:t>
              </a:r>
              <a:endParaRPr kumimoji="1" lang="ja-JP" altLang="en-US" sz="600" dirty="0">
                <a:solidFill>
                  <a:srgbClr val="FF0000"/>
                </a:solidFill>
              </a:endParaRPr>
            </a:p>
          </p:txBody>
        </p:sp>
        <p:sp>
          <p:nvSpPr>
            <p:cNvPr id="368" name="テキスト ボックス 367"/>
            <p:cNvSpPr txBox="1"/>
            <p:nvPr/>
          </p:nvSpPr>
          <p:spPr>
            <a:xfrm>
              <a:off x="7611508" y="1525530"/>
              <a:ext cx="300082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600" dirty="0" smtClean="0">
                  <a:solidFill>
                    <a:srgbClr val="FF0000"/>
                  </a:solidFill>
                </a:rPr>
                <a:t>170</a:t>
              </a:r>
              <a:endParaRPr kumimoji="1" lang="ja-JP" altLang="en-US" sz="600" dirty="0">
                <a:solidFill>
                  <a:srgbClr val="FF0000"/>
                </a:solidFill>
              </a:endParaRPr>
            </a:p>
          </p:txBody>
        </p:sp>
        <p:sp>
          <p:nvSpPr>
            <p:cNvPr id="369" name="テキスト ボックス 368"/>
            <p:cNvSpPr txBox="1"/>
            <p:nvPr/>
          </p:nvSpPr>
          <p:spPr>
            <a:xfrm>
              <a:off x="7612366" y="1701059"/>
              <a:ext cx="300082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600" dirty="0" smtClean="0">
                  <a:solidFill>
                    <a:srgbClr val="FF0000"/>
                  </a:solidFill>
                </a:rPr>
                <a:t>180</a:t>
              </a:r>
              <a:endParaRPr kumimoji="1" lang="ja-JP" altLang="en-US" sz="600" dirty="0">
                <a:solidFill>
                  <a:srgbClr val="FF0000"/>
                </a:solidFill>
              </a:endParaRPr>
            </a:p>
          </p:txBody>
        </p:sp>
        <p:sp>
          <p:nvSpPr>
            <p:cNvPr id="370" name="テキスト ボックス 369"/>
            <p:cNvSpPr txBox="1"/>
            <p:nvPr/>
          </p:nvSpPr>
          <p:spPr>
            <a:xfrm>
              <a:off x="7610533" y="1894678"/>
              <a:ext cx="300082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600" dirty="0" smtClean="0">
                  <a:solidFill>
                    <a:srgbClr val="FF0000"/>
                  </a:solidFill>
                </a:rPr>
                <a:t>190</a:t>
              </a:r>
              <a:endParaRPr kumimoji="1" lang="ja-JP" altLang="en-US" sz="600" dirty="0">
                <a:solidFill>
                  <a:srgbClr val="FF0000"/>
                </a:solidFill>
              </a:endParaRPr>
            </a:p>
          </p:txBody>
        </p:sp>
        <p:sp>
          <p:nvSpPr>
            <p:cNvPr id="371" name="テキスト ボックス 370"/>
            <p:cNvSpPr txBox="1"/>
            <p:nvPr/>
          </p:nvSpPr>
          <p:spPr>
            <a:xfrm>
              <a:off x="7220958" y="2101748"/>
              <a:ext cx="300082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600" dirty="0" smtClean="0">
                  <a:solidFill>
                    <a:srgbClr val="FF0000"/>
                  </a:solidFill>
                </a:rPr>
                <a:t>200</a:t>
              </a:r>
              <a:endParaRPr kumimoji="1" lang="ja-JP" altLang="en-US" sz="6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643" name="グループ化 642"/>
          <p:cNvGrpSpPr/>
          <p:nvPr/>
        </p:nvGrpSpPr>
        <p:grpSpPr>
          <a:xfrm>
            <a:off x="920785" y="3122844"/>
            <a:ext cx="1607294" cy="1596897"/>
            <a:chOff x="6633293" y="686180"/>
            <a:chExt cx="1607294" cy="1596897"/>
          </a:xfrm>
        </p:grpSpPr>
        <p:sp>
          <p:nvSpPr>
            <p:cNvPr id="644" name="テキスト ボックス 643"/>
            <p:cNvSpPr txBox="1"/>
            <p:nvPr/>
          </p:nvSpPr>
          <p:spPr>
            <a:xfrm>
              <a:off x="7542170" y="742226"/>
              <a:ext cx="300082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600" dirty="0" smtClean="0">
                  <a:solidFill>
                    <a:schemeClr val="tx2"/>
                  </a:solidFill>
                </a:rPr>
                <a:t>124</a:t>
              </a:r>
              <a:endParaRPr kumimoji="1" lang="ja-JP" altLang="en-US" sz="600" dirty="0">
                <a:solidFill>
                  <a:schemeClr val="tx2"/>
                </a:solidFill>
              </a:endParaRPr>
            </a:p>
          </p:txBody>
        </p:sp>
        <p:sp>
          <p:nvSpPr>
            <p:cNvPr id="645" name="テキスト ボックス 644"/>
            <p:cNvSpPr txBox="1"/>
            <p:nvPr/>
          </p:nvSpPr>
          <p:spPr>
            <a:xfrm>
              <a:off x="7208221" y="686180"/>
              <a:ext cx="428322" cy="1692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500" dirty="0" smtClean="0"/>
                <a:t>12Mill up</a:t>
              </a:r>
              <a:endParaRPr kumimoji="1" lang="ja-JP" altLang="en-US" sz="500" dirty="0"/>
            </a:p>
          </p:txBody>
        </p:sp>
        <p:cxnSp>
          <p:nvCxnSpPr>
            <p:cNvPr id="646" name="直線コネクタ 645"/>
            <p:cNvCxnSpPr/>
            <p:nvPr/>
          </p:nvCxnSpPr>
          <p:spPr>
            <a:xfrm flipH="1">
              <a:off x="7560883" y="732858"/>
              <a:ext cx="1" cy="720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7" name="円/楕円 646"/>
            <p:cNvSpPr/>
            <p:nvPr/>
          </p:nvSpPr>
          <p:spPr>
            <a:xfrm>
              <a:off x="6633293" y="710853"/>
              <a:ext cx="1512000" cy="1512000"/>
            </a:xfrm>
            <a:prstGeom prst="ellipse">
              <a:avLst/>
            </a:prstGeom>
            <a:noFill/>
            <a:ln w="6350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8" name="テキスト ボックス 647"/>
            <p:cNvSpPr txBox="1"/>
            <p:nvPr/>
          </p:nvSpPr>
          <p:spPr>
            <a:xfrm>
              <a:off x="7902033" y="1356466"/>
              <a:ext cx="338554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600" dirty="0" smtClean="0"/>
                <a:t>×24</a:t>
              </a:r>
              <a:endParaRPr kumimoji="1" lang="ja-JP" altLang="en-US" sz="600" dirty="0"/>
            </a:p>
          </p:txBody>
        </p:sp>
        <p:grpSp>
          <p:nvGrpSpPr>
            <p:cNvPr id="649" name="グループ化 648"/>
            <p:cNvGrpSpPr/>
            <p:nvPr/>
          </p:nvGrpSpPr>
          <p:grpSpPr>
            <a:xfrm>
              <a:off x="6737059" y="767523"/>
              <a:ext cx="691045" cy="1395146"/>
              <a:chOff x="6737059" y="767523"/>
              <a:chExt cx="691045" cy="1395146"/>
            </a:xfrm>
          </p:grpSpPr>
          <p:cxnSp>
            <p:nvCxnSpPr>
              <p:cNvPr id="703" name="直線コネクタ 702"/>
              <p:cNvCxnSpPr/>
              <p:nvPr/>
            </p:nvCxnSpPr>
            <p:spPr>
              <a:xfrm flipH="1">
                <a:off x="7111495" y="1226669"/>
                <a:ext cx="1" cy="93600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4" name="直線コネクタ 703"/>
              <p:cNvCxnSpPr/>
              <p:nvPr/>
            </p:nvCxnSpPr>
            <p:spPr>
              <a:xfrm>
                <a:off x="7057495" y="1399352"/>
                <a:ext cx="108000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5" name="直線コネクタ 704"/>
              <p:cNvCxnSpPr/>
              <p:nvPr/>
            </p:nvCxnSpPr>
            <p:spPr>
              <a:xfrm>
                <a:off x="7082695" y="1474512"/>
                <a:ext cx="54000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6" name="直線コネクタ 705"/>
              <p:cNvCxnSpPr/>
              <p:nvPr/>
            </p:nvCxnSpPr>
            <p:spPr>
              <a:xfrm>
                <a:off x="7020497" y="1834376"/>
                <a:ext cx="180000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7" name="直線コネクタ 706"/>
              <p:cNvCxnSpPr/>
              <p:nvPr/>
            </p:nvCxnSpPr>
            <p:spPr>
              <a:xfrm>
                <a:off x="7057495" y="1544131"/>
                <a:ext cx="108000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8" name="直線コネクタ 707"/>
              <p:cNvCxnSpPr/>
              <p:nvPr/>
            </p:nvCxnSpPr>
            <p:spPr>
              <a:xfrm>
                <a:off x="7081200" y="1619731"/>
                <a:ext cx="54000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9" name="直線コネクタ 708"/>
              <p:cNvCxnSpPr/>
              <p:nvPr/>
            </p:nvCxnSpPr>
            <p:spPr>
              <a:xfrm>
                <a:off x="7057495" y="1694810"/>
                <a:ext cx="108000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0" name="直線コネクタ 709"/>
              <p:cNvCxnSpPr/>
              <p:nvPr/>
            </p:nvCxnSpPr>
            <p:spPr>
              <a:xfrm>
                <a:off x="7082622" y="1330653"/>
                <a:ext cx="54000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1" name="直線コネクタ 710"/>
              <p:cNvCxnSpPr/>
              <p:nvPr/>
            </p:nvCxnSpPr>
            <p:spPr>
              <a:xfrm>
                <a:off x="7057495" y="1256185"/>
                <a:ext cx="108000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2" name="直線コネクタ 711"/>
              <p:cNvCxnSpPr/>
              <p:nvPr/>
            </p:nvCxnSpPr>
            <p:spPr>
              <a:xfrm>
                <a:off x="7082446" y="1762893"/>
                <a:ext cx="54000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3" name="直線コネクタ 712"/>
              <p:cNvCxnSpPr/>
              <p:nvPr/>
            </p:nvCxnSpPr>
            <p:spPr>
              <a:xfrm>
                <a:off x="7057495" y="1976701"/>
                <a:ext cx="108000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4" name="直線コネクタ 713"/>
              <p:cNvCxnSpPr/>
              <p:nvPr/>
            </p:nvCxnSpPr>
            <p:spPr>
              <a:xfrm>
                <a:off x="7082446" y="1907567"/>
                <a:ext cx="54000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5" name="直線コネクタ 714"/>
              <p:cNvCxnSpPr/>
              <p:nvPr/>
            </p:nvCxnSpPr>
            <p:spPr>
              <a:xfrm>
                <a:off x="7080771" y="2051427"/>
                <a:ext cx="54000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6" name="直線コネクタ 715"/>
              <p:cNvCxnSpPr/>
              <p:nvPr/>
            </p:nvCxnSpPr>
            <p:spPr>
              <a:xfrm>
                <a:off x="7057495" y="2121722"/>
                <a:ext cx="108000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7" name="直線コネクタ 716"/>
              <p:cNvCxnSpPr/>
              <p:nvPr/>
            </p:nvCxnSpPr>
            <p:spPr>
              <a:xfrm>
                <a:off x="7118246" y="1113266"/>
                <a:ext cx="54000" cy="0"/>
              </a:xfrm>
              <a:prstGeom prst="line">
                <a:avLst/>
              </a:prstGeom>
              <a:ln w="952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8" name="直線コネクタ 717"/>
              <p:cNvCxnSpPr/>
              <p:nvPr/>
            </p:nvCxnSpPr>
            <p:spPr>
              <a:xfrm>
                <a:off x="7046234" y="1113267"/>
                <a:ext cx="54000" cy="0"/>
              </a:xfrm>
              <a:prstGeom prst="line">
                <a:avLst/>
              </a:prstGeom>
              <a:ln w="952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9" name="直線コネクタ 718"/>
              <p:cNvCxnSpPr/>
              <p:nvPr/>
            </p:nvCxnSpPr>
            <p:spPr>
              <a:xfrm flipH="1">
                <a:off x="7108542" y="1050233"/>
                <a:ext cx="1" cy="54000"/>
              </a:xfrm>
              <a:prstGeom prst="line">
                <a:avLst/>
              </a:prstGeom>
              <a:ln w="952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0" name="直線コネクタ 719"/>
              <p:cNvCxnSpPr/>
              <p:nvPr/>
            </p:nvCxnSpPr>
            <p:spPr>
              <a:xfrm flipH="1">
                <a:off x="7107823" y="1120712"/>
                <a:ext cx="1" cy="54000"/>
              </a:xfrm>
              <a:prstGeom prst="line">
                <a:avLst/>
              </a:prstGeom>
              <a:ln w="952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1" name="直線コネクタ 720"/>
              <p:cNvCxnSpPr/>
              <p:nvPr/>
            </p:nvCxnSpPr>
            <p:spPr>
              <a:xfrm flipH="1">
                <a:off x="7110000" y="767523"/>
                <a:ext cx="1" cy="23400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2" name="直線コネクタ 721"/>
              <p:cNvCxnSpPr/>
              <p:nvPr/>
            </p:nvCxnSpPr>
            <p:spPr>
              <a:xfrm>
                <a:off x="7056000" y="971396"/>
                <a:ext cx="108000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3" name="直線コネクタ 722"/>
              <p:cNvCxnSpPr/>
              <p:nvPr/>
            </p:nvCxnSpPr>
            <p:spPr>
              <a:xfrm>
                <a:off x="7081416" y="899618"/>
                <a:ext cx="54000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4" name="直線コネクタ 723"/>
              <p:cNvCxnSpPr/>
              <p:nvPr/>
            </p:nvCxnSpPr>
            <p:spPr>
              <a:xfrm>
                <a:off x="7055831" y="824293"/>
                <a:ext cx="108000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25" name="二等辺三角形 724"/>
              <p:cNvSpPr/>
              <p:nvPr/>
            </p:nvSpPr>
            <p:spPr>
              <a:xfrm rot="5400000">
                <a:off x="7012800" y="992397"/>
                <a:ext cx="36000" cy="108000"/>
              </a:xfrm>
              <a:prstGeom prst="triangle">
                <a:avLst/>
              </a:prstGeom>
              <a:solidFill>
                <a:srgbClr val="FF0000"/>
              </a:solidFill>
              <a:ln w="3175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26" name="テキスト ボックス 725"/>
              <p:cNvSpPr txBox="1"/>
              <p:nvPr/>
            </p:nvSpPr>
            <p:spPr>
              <a:xfrm>
                <a:off x="6797842" y="956202"/>
                <a:ext cx="261610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600" dirty="0" smtClean="0">
                    <a:solidFill>
                      <a:srgbClr val="FF0000"/>
                    </a:solidFill>
                  </a:rPr>
                  <a:t>40</a:t>
                </a:r>
                <a:endParaRPr kumimoji="1" lang="ja-JP" altLang="en-US" sz="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727" name="二等辺三角形 726"/>
              <p:cNvSpPr/>
              <p:nvPr/>
            </p:nvSpPr>
            <p:spPr>
              <a:xfrm rot="5400000">
                <a:off x="7012800" y="1131303"/>
                <a:ext cx="36000" cy="108000"/>
              </a:xfrm>
              <a:prstGeom prst="triangle">
                <a:avLst/>
              </a:prstGeom>
              <a:solidFill>
                <a:srgbClr val="FF0000"/>
              </a:solidFill>
              <a:ln w="3175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28" name="テキスト ボックス 727"/>
              <p:cNvSpPr txBox="1"/>
              <p:nvPr/>
            </p:nvSpPr>
            <p:spPr>
              <a:xfrm>
                <a:off x="6791684" y="1095108"/>
                <a:ext cx="261610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600" dirty="0" smtClean="0">
                    <a:solidFill>
                      <a:srgbClr val="FF0000"/>
                    </a:solidFill>
                  </a:rPr>
                  <a:t>60</a:t>
                </a:r>
                <a:endParaRPr kumimoji="1" lang="ja-JP" altLang="en-US" sz="600" dirty="0">
                  <a:solidFill>
                    <a:srgbClr val="FF0000"/>
                  </a:solidFill>
                </a:endParaRPr>
              </a:p>
            </p:txBody>
          </p:sp>
          <p:grpSp>
            <p:nvGrpSpPr>
              <p:cNvPr id="729" name="グループ化 728"/>
              <p:cNvGrpSpPr/>
              <p:nvPr/>
            </p:nvGrpSpPr>
            <p:grpSpPr>
              <a:xfrm rot="10800000">
                <a:off x="7131672" y="1359232"/>
                <a:ext cx="292857" cy="184666"/>
                <a:chOff x="4596671" y="963046"/>
                <a:chExt cx="292857" cy="184666"/>
              </a:xfrm>
            </p:grpSpPr>
            <p:sp>
              <p:nvSpPr>
                <p:cNvPr id="750" name="二等辺三角形 749"/>
                <p:cNvSpPr/>
                <p:nvPr/>
              </p:nvSpPr>
              <p:spPr>
                <a:xfrm rot="5400000">
                  <a:off x="4817528" y="999241"/>
                  <a:ext cx="36000" cy="108000"/>
                </a:xfrm>
                <a:prstGeom prst="triangle">
                  <a:avLst/>
                </a:prstGeom>
                <a:solidFill>
                  <a:srgbClr val="FF0000"/>
                </a:solidFill>
                <a:ln w="3175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51" name="テキスト ボックス 750"/>
                <p:cNvSpPr txBox="1"/>
                <p:nvPr/>
              </p:nvSpPr>
              <p:spPr>
                <a:xfrm rot="10800000">
                  <a:off x="4596671" y="963046"/>
                  <a:ext cx="261610" cy="18466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sz="600" dirty="0" smtClean="0">
                      <a:solidFill>
                        <a:schemeClr val="tx2"/>
                      </a:solidFill>
                    </a:rPr>
                    <a:t>10</a:t>
                  </a:r>
                  <a:endParaRPr kumimoji="1" lang="ja-JP" altLang="en-US" sz="600" dirty="0">
                    <a:solidFill>
                      <a:schemeClr val="tx2"/>
                    </a:solidFill>
                  </a:endParaRPr>
                </a:p>
              </p:txBody>
            </p:sp>
          </p:grpSp>
          <p:sp>
            <p:nvSpPr>
              <p:cNvPr id="730" name="二等辺三角形 729"/>
              <p:cNvSpPr/>
              <p:nvPr/>
            </p:nvSpPr>
            <p:spPr>
              <a:xfrm rot="5400000">
                <a:off x="7012800" y="1524444"/>
                <a:ext cx="36000" cy="108000"/>
              </a:xfrm>
              <a:prstGeom prst="triangle">
                <a:avLst/>
              </a:prstGeom>
              <a:solidFill>
                <a:srgbClr val="FF0000"/>
              </a:solidFill>
              <a:ln w="3175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31" name="テキスト ボックス 730"/>
              <p:cNvSpPr txBox="1"/>
              <p:nvPr/>
            </p:nvSpPr>
            <p:spPr>
              <a:xfrm>
                <a:off x="6793925" y="1488249"/>
                <a:ext cx="261610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600" dirty="0">
                    <a:solidFill>
                      <a:srgbClr val="FF0000"/>
                    </a:solidFill>
                  </a:rPr>
                  <a:t>9</a:t>
                </a:r>
                <a:r>
                  <a:rPr kumimoji="1" lang="en-US" altLang="ja-JP" sz="600" dirty="0" smtClean="0">
                    <a:solidFill>
                      <a:srgbClr val="FF0000"/>
                    </a:solidFill>
                  </a:rPr>
                  <a:t>0</a:t>
                </a:r>
                <a:endParaRPr kumimoji="1" lang="ja-JP" altLang="en-US" sz="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732" name="二等辺三角形 731"/>
              <p:cNvSpPr/>
              <p:nvPr/>
            </p:nvSpPr>
            <p:spPr>
              <a:xfrm rot="5400000">
                <a:off x="7012800" y="1378511"/>
                <a:ext cx="36000" cy="108000"/>
              </a:xfrm>
              <a:prstGeom prst="triangle">
                <a:avLst/>
              </a:prstGeom>
              <a:solidFill>
                <a:srgbClr val="FF0000"/>
              </a:solidFill>
              <a:ln w="3175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33" name="テキスト ボックス 732"/>
              <p:cNvSpPr txBox="1"/>
              <p:nvPr/>
            </p:nvSpPr>
            <p:spPr>
              <a:xfrm>
                <a:off x="6794763" y="1342316"/>
                <a:ext cx="261610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600" dirty="0">
                    <a:solidFill>
                      <a:srgbClr val="FF0000"/>
                    </a:solidFill>
                  </a:rPr>
                  <a:t>8</a:t>
                </a:r>
                <a:r>
                  <a:rPr kumimoji="1" lang="en-US" altLang="ja-JP" sz="600" dirty="0" smtClean="0">
                    <a:solidFill>
                      <a:srgbClr val="FF0000"/>
                    </a:solidFill>
                  </a:rPr>
                  <a:t>0</a:t>
                </a:r>
                <a:endParaRPr kumimoji="1" lang="ja-JP" altLang="en-US" sz="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734" name="二等辺三角形 733"/>
              <p:cNvSpPr/>
              <p:nvPr/>
            </p:nvSpPr>
            <p:spPr>
              <a:xfrm rot="5400000">
                <a:off x="7012800" y="1249748"/>
                <a:ext cx="36000" cy="108000"/>
              </a:xfrm>
              <a:prstGeom prst="triangle">
                <a:avLst/>
              </a:prstGeom>
              <a:solidFill>
                <a:srgbClr val="FF0000"/>
              </a:solidFill>
              <a:ln w="3175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35" name="テキスト ボックス 734"/>
              <p:cNvSpPr txBox="1"/>
              <p:nvPr/>
            </p:nvSpPr>
            <p:spPr>
              <a:xfrm>
                <a:off x="6791684" y="1215735"/>
                <a:ext cx="261610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600" dirty="0" smtClean="0">
                    <a:solidFill>
                      <a:srgbClr val="FF0000"/>
                    </a:solidFill>
                  </a:rPr>
                  <a:t>70</a:t>
                </a:r>
                <a:endParaRPr kumimoji="1" lang="ja-JP" altLang="en-US" sz="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736" name="二等辺三角形 735"/>
              <p:cNvSpPr/>
              <p:nvPr/>
            </p:nvSpPr>
            <p:spPr>
              <a:xfrm rot="5400000">
                <a:off x="7037237" y="1998778"/>
                <a:ext cx="36000" cy="72000"/>
              </a:xfrm>
              <a:prstGeom prst="triangle">
                <a:avLst/>
              </a:prstGeom>
              <a:solidFill>
                <a:srgbClr val="FF0000"/>
              </a:solidFill>
              <a:ln w="3175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37" name="テキスト ボックス 736"/>
              <p:cNvSpPr txBox="1"/>
              <p:nvPr/>
            </p:nvSpPr>
            <p:spPr>
              <a:xfrm>
                <a:off x="6807197" y="1943995"/>
                <a:ext cx="288000" cy="1440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600" dirty="0" smtClean="0">
                    <a:solidFill>
                      <a:srgbClr val="FF0000"/>
                    </a:solidFill>
                  </a:rPr>
                  <a:t>12</a:t>
                </a:r>
                <a:r>
                  <a:rPr kumimoji="1" lang="en-US" altLang="ja-JP" sz="600" dirty="0" smtClean="0">
                    <a:solidFill>
                      <a:srgbClr val="FF0000"/>
                    </a:solidFill>
                  </a:rPr>
                  <a:t>0</a:t>
                </a:r>
                <a:endParaRPr kumimoji="1" lang="ja-JP" altLang="en-US" sz="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738" name="二等辺三角形 737"/>
              <p:cNvSpPr/>
              <p:nvPr/>
            </p:nvSpPr>
            <p:spPr>
              <a:xfrm rot="5400000">
                <a:off x="7012800" y="1822215"/>
                <a:ext cx="36000" cy="108000"/>
              </a:xfrm>
              <a:prstGeom prst="triangle">
                <a:avLst/>
              </a:prstGeom>
              <a:solidFill>
                <a:srgbClr val="FF0000"/>
              </a:solidFill>
              <a:ln w="3175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39" name="テキスト ボックス 738"/>
              <p:cNvSpPr txBox="1"/>
              <p:nvPr/>
            </p:nvSpPr>
            <p:spPr>
              <a:xfrm>
                <a:off x="6751220" y="1782348"/>
                <a:ext cx="300082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600" dirty="0" smtClean="0">
                    <a:solidFill>
                      <a:srgbClr val="FF0000"/>
                    </a:solidFill>
                  </a:rPr>
                  <a:t>11</a:t>
                </a:r>
                <a:r>
                  <a:rPr kumimoji="1" lang="en-US" altLang="ja-JP" sz="600" dirty="0" smtClean="0">
                    <a:solidFill>
                      <a:srgbClr val="FF0000"/>
                    </a:solidFill>
                  </a:rPr>
                  <a:t>0</a:t>
                </a:r>
                <a:endParaRPr kumimoji="1" lang="ja-JP" altLang="en-US" sz="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740" name="二等辺三角形 739"/>
              <p:cNvSpPr/>
              <p:nvPr/>
            </p:nvSpPr>
            <p:spPr>
              <a:xfrm rot="5400000">
                <a:off x="7012800" y="1662019"/>
                <a:ext cx="36000" cy="108000"/>
              </a:xfrm>
              <a:prstGeom prst="triangle">
                <a:avLst/>
              </a:prstGeom>
              <a:solidFill>
                <a:srgbClr val="FF0000"/>
              </a:solidFill>
              <a:ln w="3175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41" name="テキスト ボックス 740"/>
              <p:cNvSpPr txBox="1"/>
              <p:nvPr/>
            </p:nvSpPr>
            <p:spPr>
              <a:xfrm>
                <a:off x="6755823" y="1628940"/>
                <a:ext cx="300082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600" dirty="0" smtClean="0">
                    <a:solidFill>
                      <a:srgbClr val="FF0000"/>
                    </a:solidFill>
                  </a:rPr>
                  <a:t>10</a:t>
                </a:r>
                <a:r>
                  <a:rPr kumimoji="1" lang="en-US" altLang="ja-JP" sz="600" dirty="0" smtClean="0">
                    <a:solidFill>
                      <a:srgbClr val="FF0000"/>
                    </a:solidFill>
                  </a:rPr>
                  <a:t>0</a:t>
                </a:r>
                <a:endParaRPr kumimoji="1" lang="ja-JP" altLang="en-US" sz="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742" name="二等辺三角形 741"/>
              <p:cNvSpPr/>
              <p:nvPr/>
            </p:nvSpPr>
            <p:spPr>
              <a:xfrm rot="5400000">
                <a:off x="6956539" y="1055182"/>
                <a:ext cx="36000" cy="108000"/>
              </a:xfrm>
              <a:prstGeom prst="triangle">
                <a:avLst/>
              </a:prstGeom>
              <a:solidFill>
                <a:srgbClr val="002060"/>
              </a:solidFill>
              <a:ln w="3175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743" name="グループ化 742"/>
              <p:cNvGrpSpPr/>
              <p:nvPr/>
            </p:nvGrpSpPr>
            <p:grpSpPr>
              <a:xfrm rot="10800000">
                <a:off x="7129974" y="986601"/>
                <a:ext cx="296885" cy="184666"/>
                <a:chOff x="4603880" y="971722"/>
                <a:chExt cx="296885" cy="184666"/>
              </a:xfrm>
            </p:grpSpPr>
            <p:sp>
              <p:nvSpPr>
                <p:cNvPr id="748" name="二等辺三角形 747"/>
                <p:cNvSpPr/>
                <p:nvPr/>
              </p:nvSpPr>
              <p:spPr>
                <a:xfrm rot="5400000">
                  <a:off x="4828765" y="1015926"/>
                  <a:ext cx="36000" cy="108000"/>
                </a:xfrm>
                <a:prstGeom prst="triangle">
                  <a:avLst/>
                </a:prstGeom>
                <a:solidFill>
                  <a:srgbClr val="FF0000"/>
                </a:solidFill>
                <a:ln w="3175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749" name="テキスト ボックス 748"/>
                <p:cNvSpPr txBox="1"/>
                <p:nvPr/>
              </p:nvSpPr>
              <p:spPr>
                <a:xfrm rot="10800000">
                  <a:off x="4603880" y="971722"/>
                  <a:ext cx="261610" cy="18466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ja-JP" sz="600" dirty="0">
                      <a:solidFill>
                        <a:schemeClr val="tx2"/>
                      </a:solidFill>
                    </a:rPr>
                    <a:t>2</a:t>
                  </a:r>
                  <a:r>
                    <a:rPr kumimoji="1" lang="en-US" altLang="ja-JP" sz="600" dirty="0" smtClean="0">
                      <a:solidFill>
                        <a:schemeClr val="tx2"/>
                      </a:solidFill>
                    </a:rPr>
                    <a:t>0</a:t>
                  </a:r>
                  <a:endParaRPr kumimoji="1" lang="ja-JP" altLang="en-US" sz="600" dirty="0">
                    <a:solidFill>
                      <a:schemeClr val="tx2"/>
                    </a:solidFill>
                  </a:endParaRPr>
                </a:p>
              </p:txBody>
            </p:sp>
          </p:grpSp>
          <p:grpSp>
            <p:nvGrpSpPr>
              <p:cNvPr id="744" name="グループ化 743"/>
              <p:cNvGrpSpPr/>
              <p:nvPr/>
            </p:nvGrpSpPr>
            <p:grpSpPr>
              <a:xfrm rot="10800000">
                <a:off x="7133048" y="929268"/>
                <a:ext cx="295056" cy="184666"/>
                <a:chOff x="4592511" y="972464"/>
                <a:chExt cx="295056" cy="184666"/>
              </a:xfrm>
            </p:grpSpPr>
            <p:sp>
              <p:nvSpPr>
                <p:cNvPr id="746" name="二等辺三角形 745"/>
                <p:cNvSpPr/>
                <p:nvPr/>
              </p:nvSpPr>
              <p:spPr>
                <a:xfrm rot="5400000">
                  <a:off x="4815567" y="1009252"/>
                  <a:ext cx="36000" cy="108000"/>
                </a:xfrm>
                <a:prstGeom prst="triangle">
                  <a:avLst/>
                </a:prstGeom>
                <a:solidFill>
                  <a:srgbClr val="FF0000"/>
                </a:solidFill>
                <a:ln w="3175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747" name="テキスト ボックス 746"/>
                <p:cNvSpPr txBox="1"/>
                <p:nvPr/>
              </p:nvSpPr>
              <p:spPr>
                <a:xfrm rot="10800000">
                  <a:off x="4592511" y="972464"/>
                  <a:ext cx="261610" cy="18466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ja-JP" sz="600" dirty="0" smtClean="0">
                      <a:solidFill>
                        <a:schemeClr val="tx2"/>
                      </a:solidFill>
                    </a:rPr>
                    <a:t>3</a:t>
                  </a:r>
                  <a:r>
                    <a:rPr kumimoji="1" lang="en-US" altLang="ja-JP" sz="600" dirty="0" smtClean="0">
                      <a:solidFill>
                        <a:schemeClr val="tx2"/>
                      </a:solidFill>
                    </a:rPr>
                    <a:t>0</a:t>
                  </a:r>
                  <a:endParaRPr kumimoji="1" lang="ja-JP" altLang="en-US" sz="600" dirty="0">
                    <a:solidFill>
                      <a:schemeClr val="tx2"/>
                    </a:solidFill>
                  </a:endParaRPr>
                </a:p>
              </p:txBody>
            </p:sp>
          </p:grpSp>
          <p:sp>
            <p:nvSpPr>
              <p:cNvPr id="745" name="テキスト ボックス 744"/>
              <p:cNvSpPr txBox="1"/>
              <p:nvPr/>
            </p:nvSpPr>
            <p:spPr>
              <a:xfrm>
                <a:off x="6737059" y="1018987"/>
                <a:ext cx="261610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600" dirty="0" smtClean="0">
                    <a:solidFill>
                      <a:schemeClr val="tx2"/>
                    </a:solidFill>
                  </a:rPr>
                  <a:t>50</a:t>
                </a:r>
                <a:endParaRPr kumimoji="1" lang="ja-JP" altLang="en-US" sz="600" dirty="0">
                  <a:solidFill>
                    <a:schemeClr val="tx2"/>
                  </a:solidFill>
                </a:endParaRPr>
              </a:p>
            </p:txBody>
          </p:sp>
        </p:grpSp>
        <p:grpSp>
          <p:nvGrpSpPr>
            <p:cNvPr id="650" name="グループ化 649"/>
            <p:cNvGrpSpPr/>
            <p:nvPr/>
          </p:nvGrpSpPr>
          <p:grpSpPr>
            <a:xfrm rot="10800000">
              <a:off x="7167085" y="2026427"/>
              <a:ext cx="300082" cy="184666"/>
              <a:chOff x="4604154" y="961362"/>
              <a:chExt cx="300082" cy="184666"/>
            </a:xfrm>
          </p:grpSpPr>
          <p:sp>
            <p:nvSpPr>
              <p:cNvPr id="701" name="二等辺三角形 700"/>
              <p:cNvSpPr/>
              <p:nvPr/>
            </p:nvSpPr>
            <p:spPr>
              <a:xfrm rot="5400000">
                <a:off x="4837239" y="1017241"/>
                <a:ext cx="36000" cy="72000"/>
              </a:xfrm>
              <a:prstGeom prst="triangle">
                <a:avLst/>
              </a:prstGeom>
              <a:solidFill>
                <a:srgbClr val="FF0000"/>
              </a:solidFill>
              <a:ln w="3175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02" name="テキスト ボックス 701"/>
              <p:cNvSpPr txBox="1"/>
              <p:nvPr/>
            </p:nvSpPr>
            <p:spPr>
              <a:xfrm rot="10800000">
                <a:off x="4604154" y="961362"/>
                <a:ext cx="300082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600" dirty="0" smtClean="0">
                    <a:solidFill>
                      <a:srgbClr val="FF0000"/>
                    </a:solidFill>
                  </a:rPr>
                  <a:t>124</a:t>
                </a:r>
                <a:endParaRPr kumimoji="1" lang="ja-JP" altLang="en-US" sz="600" dirty="0">
                  <a:solidFill>
                    <a:srgbClr val="FF0000"/>
                  </a:solidFill>
                </a:endParaRPr>
              </a:p>
            </p:txBody>
          </p:sp>
        </p:grpSp>
        <p:cxnSp>
          <p:nvCxnSpPr>
            <p:cNvPr id="651" name="直線コネクタ 650"/>
            <p:cNvCxnSpPr/>
            <p:nvPr/>
          </p:nvCxnSpPr>
          <p:spPr>
            <a:xfrm>
              <a:off x="7508507" y="2193982"/>
              <a:ext cx="1080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2" name="直線コネクタ 651"/>
            <p:cNvCxnSpPr/>
            <p:nvPr/>
          </p:nvCxnSpPr>
          <p:spPr>
            <a:xfrm>
              <a:off x="7538400" y="1599497"/>
              <a:ext cx="5400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3" name="直線コネクタ 652"/>
            <p:cNvCxnSpPr/>
            <p:nvPr/>
          </p:nvCxnSpPr>
          <p:spPr>
            <a:xfrm>
              <a:off x="7471788" y="1977190"/>
              <a:ext cx="1800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4" name="直線コネクタ 653"/>
            <p:cNvCxnSpPr/>
            <p:nvPr/>
          </p:nvCxnSpPr>
          <p:spPr>
            <a:xfrm>
              <a:off x="7510888" y="1545761"/>
              <a:ext cx="1080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5" name="直線コネクタ 654"/>
            <p:cNvCxnSpPr/>
            <p:nvPr/>
          </p:nvCxnSpPr>
          <p:spPr>
            <a:xfrm>
              <a:off x="7538400" y="1706416"/>
              <a:ext cx="5400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6" name="直線コネクタ 655"/>
            <p:cNvCxnSpPr/>
            <p:nvPr/>
          </p:nvCxnSpPr>
          <p:spPr>
            <a:xfrm>
              <a:off x="7508788" y="1653743"/>
              <a:ext cx="1080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7" name="直線コネクタ 656"/>
            <p:cNvCxnSpPr/>
            <p:nvPr/>
          </p:nvCxnSpPr>
          <p:spPr>
            <a:xfrm>
              <a:off x="7538400" y="2137922"/>
              <a:ext cx="5400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8" name="直線コネクタ 657"/>
            <p:cNvCxnSpPr/>
            <p:nvPr/>
          </p:nvCxnSpPr>
          <p:spPr>
            <a:xfrm>
              <a:off x="7508507" y="2084419"/>
              <a:ext cx="1080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9" name="直線コネクタ 658"/>
            <p:cNvCxnSpPr/>
            <p:nvPr/>
          </p:nvCxnSpPr>
          <p:spPr>
            <a:xfrm>
              <a:off x="7538400" y="1814166"/>
              <a:ext cx="5400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0" name="直線コネクタ 659"/>
            <p:cNvCxnSpPr/>
            <p:nvPr/>
          </p:nvCxnSpPr>
          <p:spPr>
            <a:xfrm>
              <a:off x="7508788" y="1761433"/>
              <a:ext cx="1080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1" name="直線コネクタ 660"/>
            <p:cNvCxnSpPr/>
            <p:nvPr/>
          </p:nvCxnSpPr>
          <p:spPr>
            <a:xfrm>
              <a:off x="7538400" y="1922236"/>
              <a:ext cx="5400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2" name="直線コネクタ 661"/>
            <p:cNvCxnSpPr/>
            <p:nvPr/>
          </p:nvCxnSpPr>
          <p:spPr>
            <a:xfrm>
              <a:off x="7538400" y="2030420"/>
              <a:ext cx="5400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3" name="直線コネクタ 662"/>
            <p:cNvCxnSpPr/>
            <p:nvPr/>
          </p:nvCxnSpPr>
          <p:spPr>
            <a:xfrm>
              <a:off x="7508788" y="1870567"/>
              <a:ext cx="1080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4" name="直線コネクタ 663"/>
            <p:cNvCxnSpPr/>
            <p:nvPr/>
          </p:nvCxnSpPr>
          <p:spPr>
            <a:xfrm>
              <a:off x="7572046" y="1440722"/>
              <a:ext cx="36000" cy="0"/>
            </a:xfrm>
            <a:prstGeom prst="line">
              <a:avLst/>
            </a:prstGeom>
            <a:ln w="63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5" name="直線コネクタ 664"/>
            <p:cNvCxnSpPr/>
            <p:nvPr/>
          </p:nvCxnSpPr>
          <p:spPr>
            <a:xfrm>
              <a:off x="7522630" y="1440721"/>
              <a:ext cx="36000" cy="0"/>
            </a:xfrm>
            <a:prstGeom prst="line">
              <a:avLst/>
            </a:prstGeom>
            <a:ln w="63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6" name="直線コネクタ 665"/>
            <p:cNvCxnSpPr/>
            <p:nvPr/>
          </p:nvCxnSpPr>
          <p:spPr>
            <a:xfrm flipH="1">
              <a:off x="7564733" y="1399309"/>
              <a:ext cx="1" cy="36000"/>
            </a:xfrm>
            <a:prstGeom prst="line">
              <a:avLst/>
            </a:prstGeom>
            <a:ln w="63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7" name="直線コネクタ 666"/>
            <p:cNvCxnSpPr/>
            <p:nvPr/>
          </p:nvCxnSpPr>
          <p:spPr>
            <a:xfrm flipH="1">
              <a:off x="7563316" y="1446042"/>
              <a:ext cx="1" cy="36000"/>
            </a:xfrm>
            <a:prstGeom prst="line">
              <a:avLst/>
            </a:prstGeom>
            <a:ln w="63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8" name="直線コネクタ 667"/>
            <p:cNvCxnSpPr/>
            <p:nvPr/>
          </p:nvCxnSpPr>
          <p:spPr>
            <a:xfrm flipH="1">
              <a:off x="7565383" y="958048"/>
              <a:ext cx="1" cy="414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9" name="直線コネクタ 668"/>
            <p:cNvCxnSpPr/>
            <p:nvPr/>
          </p:nvCxnSpPr>
          <p:spPr>
            <a:xfrm>
              <a:off x="7511557" y="1333819"/>
              <a:ext cx="1080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0" name="直線コネクタ 669"/>
            <p:cNvCxnSpPr/>
            <p:nvPr/>
          </p:nvCxnSpPr>
          <p:spPr>
            <a:xfrm>
              <a:off x="7538700" y="1281089"/>
              <a:ext cx="5400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1" name="直線コネクタ 670"/>
            <p:cNvCxnSpPr/>
            <p:nvPr/>
          </p:nvCxnSpPr>
          <p:spPr>
            <a:xfrm>
              <a:off x="7510888" y="1226876"/>
              <a:ext cx="1080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2" name="直線コネクタ 671"/>
            <p:cNvCxnSpPr/>
            <p:nvPr/>
          </p:nvCxnSpPr>
          <p:spPr>
            <a:xfrm flipH="1">
              <a:off x="7565195" y="1518573"/>
              <a:ext cx="1" cy="684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3" name="直線コネクタ 672"/>
            <p:cNvCxnSpPr/>
            <p:nvPr/>
          </p:nvCxnSpPr>
          <p:spPr>
            <a:xfrm>
              <a:off x="7508344" y="1120712"/>
              <a:ext cx="1080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4" name="直線コネクタ 673"/>
            <p:cNvCxnSpPr/>
            <p:nvPr/>
          </p:nvCxnSpPr>
          <p:spPr>
            <a:xfrm>
              <a:off x="7510725" y="1010435"/>
              <a:ext cx="1080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5" name="直線コネクタ 674"/>
            <p:cNvCxnSpPr/>
            <p:nvPr/>
          </p:nvCxnSpPr>
          <p:spPr>
            <a:xfrm>
              <a:off x="7571344" y="904930"/>
              <a:ext cx="72000" cy="0"/>
            </a:xfrm>
            <a:prstGeom prst="line">
              <a:avLst/>
            </a:prstGeom>
            <a:ln w="63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6" name="直線コネクタ 675"/>
            <p:cNvCxnSpPr/>
            <p:nvPr/>
          </p:nvCxnSpPr>
          <p:spPr>
            <a:xfrm>
              <a:off x="7483832" y="904929"/>
              <a:ext cx="72000" cy="0"/>
            </a:xfrm>
            <a:prstGeom prst="line">
              <a:avLst/>
            </a:prstGeom>
            <a:ln w="63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7" name="直線コネクタ 676"/>
            <p:cNvCxnSpPr/>
            <p:nvPr/>
          </p:nvCxnSpPr>
          <p:spPr>
            <a:xfrm flipH="1">
              <a:off x="7564729" y="863516"/>
              <a:ext cx="1" cy="36000"/>
            </a:xfrm>
            <a:prstGeom prst="line">
              <a:avLst/>
            </a:prstGeom>
            <a:ln w="63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8" name="直線コネクタ 677"/>
            <p:cNvCxnSpPr/>
            <p:nvPr/>
          </p:nvCxnSpPr>
          <p:spPr>
            <a:xfrm flipH="1">
              <a:off x="7563312" y="910250"/>
              <a:ext cx="1" cy="36000"/>
            </a:xfrm>
            <a:prstGeom prst="line">
              <a:avLst/>
            </a:prstGeom>
            <a:ln w="63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9" name="直線コネクタ 678"/>
            <p:cNvCxnSpPr/>
            <p:nvPr/>
          </p:nvCxnSpPr>
          <p:spPr>
            <a:xfrm>
              <a:off x="7537721" y="1174688"/>
              <a:ext cx="5400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0" name="直線コネクタ 679"/>
            <p:cNvCxnSpPr/>
            <p:nvPr/>
          </p:nvCxnSpPr>
          <p:spPr>
            <a:xfrm>
              <a:off x="7538169" y="1065125"/>
              <a:ext cx="5400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1" name="直線コネクタ 680"/>
            <p:cNvCxnSpPr/>
            <p:nvPr/>
          </p:nvCxnSpPr>
          <p:spPr>
            <a:xfrm>
              <a:off x="7537660" y="958284"/>
              <a:ext cx="5400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2" name="直線コネクタ 681"/>
            <p:cNvCxnSpPr/>
            <p:nvPr/>
          </p:nvCxnSpPr>
          <p:spPr>
            <a:xfrm flipH="1">
              <a:off x="7681130" y="881430"/>
              <a:ext cx="1" cy="54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3" name="直線コネクタ 682"/>
            <p:cNvCxnSpPr/>
            <p:nvPr/>
          </p:nvCxnSpPr>
          <p:spPr>
            <a:xfrm flipH="1">
              <a:off x="7451745" y="882033"/>
              <a:ext cx="1" cy="54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4" name="二等辺三角形 683"/>
            <p:cNvSpPr/>
            <p:nvPr/>
          </p:nvSpPr>
          <p:spPr>
            <a:xfrm rot="13652954">
              <a:off x="7577582" y="848056"/>
              <a:ext cx="45719" cy="45719"/>
            </a:xfrm>
            <a:prstGeom prst="triangle">
              <a:avLst/>
            </a:prstGeom>
            <a:solidFill>
              <a:srgbClr val="002060"/>
            </a:solidFill>
            <a:ln w="31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5" name="二等辺三角形 684"/>
            <p:cNvSpPr/>
            <p:nvPr/>
          </p:nvSpPr>
          <p:spPr>
            <a:xfrm rot="16200000">
              <a:off x="7614109" y="921406"/>
              <a:ext cx="36000" cy="108000"/>
            </a:xfrm>
            <a:prstGeom prst="triangle">
              <a:avLst/>
            </a:prstGeom>
            <a:solidFill>
              <a:srgbClr val="FF0000"/>
            </a:solidFill>
            <a:ln w="31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6" name="テキスト ボックス 685"/>
            <p:cNvSpPr txBox="1"/>
            <p:nvPr/>
          </p:nvSpPr>
          <p:spPr>
            <a:xfrm>
              <a:off x="7609579" y="888141"/>
              <a:ext cx="300082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600" dirty="0" smtClean="0">
                  <a:solidFill>
                    <a:srgbClr val="FF0000"/>
                  </a:solidFill>
                </a:rPr>
                <a:t>130</a:t>
              </a:r>
              <a:endParaRPr kumimoji="1" lang="ja-JP" altLang="en-US" sz="600" dirty="0">
                <a:solidFill>
                  <a:srgbClr val="FF0000"/>
                </a:solidFill>
              </a:endParaRPr>
            </a:p>
          </p:txBody>
        </p:sp>
        <p:sp>
          <p:nvSpPr>
            <p:cNvPr id="687" name="二等辺三角形 686"/>
            <p:cNvSpPr/>
            <p:nvPr/>
          </p:nvSpPr>
          <p:spPr>
            <a:xfrm rot="16200000">
              <a:off x="7615443" y="1079800"/>
              <a:ext cx="36000" cy="108000"/>
            </a:xfrm>
            <a:prstGeom prst="triangle">
              <a:avLst/>
            </a:prstGeom>
            <a:solidFill>
              <a:srgbClr val="FF0000"/>
            </a:solidFill>
            <a:ln w="31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8" name="二等辺三角形 687"/>
            <p:cNvSpPr/>
            <p:nvPr/>
          </p:nvSpPr>
          <p:spPr>
            <a:xfrm rot="16200000">
              <a:off x="7629338" y="1244771"/>
              <a:ext cx="36000" cy="72000"/>
            </a:xfrm>
            <a:prstGeom prst="triangle">
              <a:avLst/>
            </a:prstGeom>
            <a:solidFill>
              <a:srgbClr val="FF0000"/>
            </a:solidFill>
            <a:ln w="31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9" name="二等辺三角形 688"/>
            <p:cNvSpPr/>
            <p:nvPr/>
          </p:nvSpPr>
          <p:spPr>
            <a:xfrm rot="16200000">
              <a:off x="7615443" y="1561283"/>
              <a:ext cx="36000" cy="108000"/>
            </a:xfrm>
            <a:prstGeom prst="triangle">
              <a:avLst/>
            </a:prstGeom>
            <a:solidFill>
              <a:srgbClr val="FF0000"/>
            </a:solidFill>
            <a:ln w="31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0" name="二等辺三角形 689"/>
            <p:cNvSpPr/>
            <p:nvPr/>
          </p:nvSpPr>
          <p:spPr>
            <a:xfrm rot="16200000">
              <a:off x="7615210" y="1738795"/>
              <a:ext cx="36000" cy="108000"/>
            </a:xfrm>
            <a:prstGeom prst="triangle">
              <a:avLst/>
            </a:prstGeom>
            <a:solidFill>
              <a:srgbClr val="FF0000"/>
            </a:solidFill>
            <a:ln w="31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1" name="テキスト ボックス 690"/>
            <p:cNvSpPr txBox="1"/>
            <p:nvPr/>
          </p:nvSpPr>
          <p:spPr>
            <a:xfrm>
              <a:off x="7611508" y="1042054"/>
              <a:ext cx="300082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600" dirty="0" smtClean="0">
                  <a:solidFill>
                    <a:srgbClr val="FF0000"/>
                  </a:solidFill>
                </a:rPr>
                <a:t>140</a:t>
              </a:r>
              <a:endParaRPr kumimoji="1" lang="ja-JP" altLang="en-US" sz="600" dirty="0">
                <a:solidFill>
                  <a:srgbClr val="FF0000"/>
                </a:solidFill>
              </a:endParaRPr>
            </a:p>
          </p:txBody>
        </p:sp>
        <p:sp>
          <p:nvSpPr>
            <p:cNvPr id="692" name="テキスト ボックス 691"/>
            <p:cNvSpPr txBox="1"/>
            <p:nvPr/>
          </p:nvSpPr>
          <p:spPr>
            <a:xfrm>
              <a:off x="7613271" y="1185867"/>
              <a:ext cx="300082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600" dirty="0" smtClean="0">
                  <a:solidFill>
                    <a:srgbClr val="FF0000"/>
                  </a:solidFill>
                </a:rPr>
                <a:t>150</a:t>
              </a:r>
              <a:endParaRPr kumimoji="1" lang="ja-JP" altLang="en-US" sz="600" dirty="0">
                <a:solidFill>
                  <a:srgbClr val="FF0000"/>
                </a:solidFill>
              </a:endParaRPr>
            </a:p>
          </p:txBody>
        </p:sp>
        <p:sp>
          <p:nvSpPr>
            <p:cNvPr id="693" name="二等辺三角形 692"/>
            <p:cNvSpPr/>
            <p:nvPr/>
          </p:nvSpPr>
          <p:spPr>
            <a:xfrm rot="16200000">
              <a:off x="7630452" y="1401780"/>
              <a:ext cx="36000" cy="72000"/>
            </a:xfrm>
            <a:prstGeom prst="triangle">
              <a:avLst/>
            </a:prstGeom>
            <a:solidFill>
              <a:srgbClr val="FF0000"/>
            </a:solidFill>
            <a:ln w="31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4" name="テキスト ボックス 693"/>
            <p:cNvSpPr txBox="1"/>
            <p:nvPr/>
          </p:nvSpPr>
          <p:spPr>
            <a:xfrm>
              <a:off x="7611445" y="1342398"/>
              <a:ext cx="300082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600" dirty="0" smtClean="0">
                  <a:solidFill>
                    <a:srgbClr val="FF0000"/>
                  </a:solidFill>
                </a:rPr>
                <a:t>160</a:t>
              </a:r>
              <a:endParaRPr kumimoji="1" lang="ja-JP" altLang="en-US" sz="600" dirty="0">
                <a:solidFill>
                  <a:srgbClr val="FF0000"/>
                </a:solidFill>
              </a:endParaRPr>
            </a:p>
          </p:txBody>
        </p:sp>
        <p:sp>
          <p:nvSpPr>
            <p:cNvPr id="695" name="テキスト ボックス 694"/>
            <p:cNvSpPr txBox="1"/>
            <p:nvPr/>
          </p:nvSpPr>
          <p:spPr>
            <a:xfrm>
              <a:off x="7611508" y="1525530"/>
              <a:ext cx="300082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600" dirty="0" smtClean="0">
                  <a:solidFill>
                    <a:srgbClr val="FF0000"/>
                  </a:solidFill>
                </a:rPr>
                <a:t>170</a:t>
              </a:r>
              <a:endParaRPr kumimoji="1" lang="ja-JP" altLang="en-US" sz="600" dirty="0">
                <a:solidFill>
                  <a:srgbClr val="FF0000"/>
                </a:solidFill>
              </a:endParaRPr>
            </a:p>
          </p:txBody>
        </p:sp>
        <p:sp>
          <p:nvSpPr>
            <p:cNvPr id="696" name="テキスト ボックス 695"/>
            <p:cNvSpPr txBox="1"/>
            <p:nvPr/>
          </p:nvSpPr>
          <p:spPr>
            <a:xfrm>
              <a:off x="7612366" y="1701059"/>
              <a:ext cx="300082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600" dirty="0" smtClean="0">
                  <a:solidFill>
                    <a:srgbClr val="FF0000"/>
                  </a:solidFill>
                </a:rPr>
                <a:t>180</a:t>
              </a:r>
              <a:endParaRPr kumimoji="1" lang="ja-JP" altLang="en-US" sz="600" dirty="0">
                <a:solidFill>
                  <a:srgbClr val="FF0000"/>
                </a:solidFill>
              </a:endParaRPr>
            </a:p>
          </p:txBody>
        </p:sp>
        <p:sp>
          <p:nvSpPr>
            <p:cNvPr id="697" name="テキスト ボックス 696"/>
            <p:cNvSpPr txBox="1"/>
            <p:nvPr/>
          </p:nvSpPr>
          <p:spPr>
            <a:xfrm>
              <a:off x="7610533" y="1894678"/>
              <a:ext cx="300082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600" dirty="0" smtClean="0">
                  <a:solidFill>
                    <a:srgbClr val="FF0000"/>
                  </a:solidFill>
                </a:rPr>
                <a:t>190</a:t>
              </a:r>
              <a:endParaRPr kumimoji="1" lang="ja-JP" altLang="en-US" sz="600" dirty="0">
                <a:solidFill>
                  <a:srgbClr val="FF0000"/>
                </a:solidFill>
              </a:endParaRPr>
            </a:p>
          </p:txBody>
        </p:sp>
        <p:sp>
          <p:nvSpPr>
            <p:cNvPr id="698" name="テキスト ボックス 697"/>
            <p:cNvSpPr txBox="1"/>
            <p:nvPr/>
          </p:nvSpPr>
          <p:spPr>
            <a:xfrm>
              <a:off x="7200936" y="2098411"/>
              <a:ext cx="300082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600" dirty="0" smtClean="0">
                  <a:solidFill>
                    <a:srgbClr val="FF0000"/>
                  </a:solidFill>
                </a:rPr>
                <a:t>200</a:t>
              </a:r>
              <a:endParaRPr kumimoji="1" lang="ja-JP" altLang="en-US" sz="600" dirty="0">
                <a:solidFill>
                  <a:srgbClr val="FF0000"/>
                </a:solidFill>
              </a:endParaRPr>
            </a:p>
          </p:txBody>
        </p:sp>
        <p:sp>
          <p:nvSpPr>
            <p:cNvPr id="699" name="二等辺三角形 698"/>
            <p:cNvSpPr/>
            <p:nvPr/>
          </p:nvSpPr>
          <p:spPr>
            <a:xfrm rot="16200000">
              <a:off x="7613468" y="1935660"/>
              <a:ext cx="36000" cy="108000"/>
            </a:xfrm>
            <a:prstGeom prst="triangle">
              <a:avLst/>
            </a:prstGeom>
            <a:solidFill>
              <a:srgbClr val="FF0000"/>
            </a:solidFill>
            <a:ln w="31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0" name="二等辺三角形 699"/>
            <p:cNvSpPr/>
            <p:nvPr/>
          </p:nvSpPr>
          <p:spPr>
            <a:xfrm rot="5400000">
              <a:off x="7433837" y="2152904"/>
              <a:ext cx="36000" cy="72000"/>
            </a:xfrm>
            <a:prstGeom prst="triangle">
              <a:avLst/>
            </a:prstGeom>
            <a:solidFill>
              <a:srgbClr val="FF0000"/>
            </a:solidFill>
            <a:ln w="31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20" name="二等辺三角形 219"/>
          <p:cNvSpPr/>
          <p:nvPr/>
        </p:nvSpPr>
        <p:spPr>
          <a:xfrm rot="5400000">
            <a:off x="1705333" y="2495101"/>
            <a:ext cx="36000" cy="72000"/>
          </a:xfrm>
          <a:prstGeom prst="triangle">
            <a:avLst/>
          </a:prstGeom>
          <a:solidFill>
            <a:srgbClr val="FF0000"/>
          </a:solidFill>
          <a:ln w="3175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accent1">
                    <a:lumMod val="45000"/>
                    <a:lumOff val="55000"/>
                  </a:schemeClr>
                </a:gs>
                <a:gs pos="0">
                  <a:srgbClr val="C00000"/>
                </a:gs>
                <a:gs pos="100000">
                  <a:srgbClr val="002060"/>
                </a:gs>
              </a:gsLst>
              <a:lin ang="162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1" name="二等辺三角形 220"/>
          <p:cNvSpPr/>
          <p:nvPr/>
        </p:nvSpPr>
        <p:spPr>
          <a:xfrm rot="5400000">
            <a:off x="1266133" y="1468049"/>
            <a:ext cx="36000" cy="108000"/>
          </a:xfrm>
          <a:prstGeom prst="triangle">
            <a:avLst/>
          </a:prstGeom>
          <a:solidFill>
            <a:srgbClr val="FF0000"/>
          </a:solidFill>
          <a:ln w="3175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accent1">
                    <a:lumMod val="45000"/>
                    <a:lumOff val="55000"/>
                  </a:schemeClr>
                </a:gs>
                <a:gs pos="0">
                  <a:srgbClr val="C00000"/>
                </a:gs>
                <a:gs pos="100000">
                  <a:srgbClr val="002060"/>
                </a:gs>
              </a:gsLst>
              <a:lin ang="162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2" name="二等辺三角形 221"/>
          <p:cNvSpPr/>
          <p:nvPr/>
        </p:nvSpPr>
        <p:spPr>
          <a:xfrm rot="5400000">
            <a:off x="1266133" y="1586849"/>
            <a:ext cx="36000" cy="108000"/>
          </a:xfrm>
          <a:prstGeom prst="triangle">
            <a:avLst/>
          </a:prstGeom>
          <a:solidFill>
            <a:srgbClr val="FF0000"/>
          </a:solidFill>
          <a:ln w="3175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accent1">
                    <a:lumMod val="45000"/>
                    <a:lumOff val="55000"/>
                  </a:schemeClr>
                </a:gs>
                <a:gs pos="0">
                  <a:srgbClr val="C00000"/>
                </a:gs>
                <a:gs pos="100000">
                  <a:srgbClr val="002060"/>
                </a:gs>
              </a:gsLst>
              <a:lin ang="162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3" name="二等辺三角形 222"/>
          <p:cNvSpPr/>
          <p:nvPr/>
        </p:nvSpPr>
        <p:spPr>
          <a:xfrm rot="5400000">
            <a:off x="1266133" y="2000849"/>
            <a:ext cx="36000" cy="108000"/>
          </a:xfrm>
          <a:prstGeom prst="triangle">
            <a:avLst/>
          </a:prstGeom>
          <a:solidFill>
            <a:srgbClr val="FF0000"/>
          </a:solidFill>
          <a:ln w="3175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accent1">
                    <a:lumMod val="45000"/>
                    <a:lumOff val="55000"/>
                  </a:schemeClr>
                </a:gs>
                <a:gs pos="0">
                  <a:srgbClr val="C00000"/>
                </a:gs>
                <a:gs pos="100000">
                  <a:srgbClr val="002060"/>
                </a:gs>
              </a:gsLst>
              <a:lin ang="162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4" name="二等辺三角形 223"/>
          <p:cNvSpPr/>
          <p:nvPr/>
        </p:nvSpPr>
        <p:spPr>
          <a:xfrm rot="5400000">
            <a:off x="1266133" y="1716449"/>
            <a:ext cx="36000" cy="108000"/>
          </a:xfrm>
          <a:prstGeom prst="triangle">
            <a:avLst/>
          </a:prstGeom>
          <a:solidFill>
            <a:srgbClr val="FF0000"/>
          </a:solidFill>
          <a:ln w="3175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accent1">
                    <a:lumMod val="45000"/>
                    <a:lumOff val="55000"/>
                  </a:schemeClr>
                </a:gs>
                <a:gs pos="0">
                  <a:srgbClr val="C00000"/>
                </a:gs>
                <a:gs pos="100000">
                  <a:srgbClr val="002060"/>
                </a:gs>
              </a:gsLst>
              <a:lin ang="162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5" name="二等辺三角形 224"/>
          <p:cNvSpPr/>
          <p:nvPr/>
        </p:nvSpPr>
        <p:spPr>
          <a:xfrm rot="5400000">
            <a:off x="1266133" y="1860449"/>
            <a:ext cx="36000" cy="108000"/>
          </a:xfrm>
          <a:prstGeom prst="triangle">
            <a:avLst/>
          </a:prstGeom>
          <a:solidFill>
            <a:srgbClr val="FF0000"/>
          </a:solidFill>
          <a:ln w="3175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accent1">
                    <a:lumMod val="45000"/>
                    <a:lumOff val="55000"/>
                  </a:schemeClr>
                </a:gs>
                <a:gs pos="0">
                  <a:srgbClr val="C00000"/>
                </a:gs>
                <a:gs pos="100000">
                  <a:srgbClr val="002060"/>
                </a:gs>
              </a:gsLst>
              <a:lin ang="162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6" name="二等辺三角形 225"/>
          <p:cNvSpPr/>
          <p:nvPr/>
        </p:nvSpPr>
        <p:spPr>
          <a:xfrm rot="5400000">
            <a:off x="1306428" y="2345964"/>
            <a:ext cx="36000" cy="54000"/>
          </a:xfrm>
          <a:prstGeom prst="triangle">
            <a:avLst/>
          </a:prstGeom>
          <a:solidFill>
            <a:srgbClr val="FF0000"/>
          </a:solidFill>
          <a:ln w="3175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accent1">
                    <a:lumMod val="45000"/>
                    <a:lumOff val="55000"/>
                  </a:schemeClr>
                </a:gs>
                <a:gs pos="0">
                  <a:srgbClr val="C00000"/>
                </a:gs>
                <a:gs pos="100000">
                  <a:srgbClr val="002060"/>
                </a:gs>
              </a:gsLst>
              <a:lin ang="162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7" name="二等辺三角形 226"/>
          <p:cNvSpPr/>
          <p:nvPr/>
        </p:nvSpPr>
        <p:spPr>
          <a:xfrm rot="5400000">
            <a:off x="1266133" y="2159249"/>
            <a:ext cx="36000" cy="108000"/>
          </a:xfrm>
          <a:prstGeom prst="triangle">
            <a:avLst/>
          </a:prstGeom>
          <a:solidFill>
            <a:srgbClr val="FF0000"/>
          </a:solidFill>
          <a:ln w="3175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accent1">
                    <a:lumMod val="45000"/>
                    <a:lumOff val="55000"/>
                  </a:schemeClr>
                </a:gs>
                <a:gs pos="0">
                  <a:srgbClr val="C00000"/>
                </a:gs>
                <a:gs pos="100000">
                  <a:srgbClr val="002060"/>
                </a:gs>
              </a:gsLst>
              <a:lin ang="162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9" name="二等辺三角形 228"/>
          <p:cNvSpPr/>
          <p:nvPr/>
        </p:nvSpPr>
        <p:spPr>
          <a:xfrm rot="16200000">
            <a:off x="1870933" y="1419336"/>
            <a:ext cx="36000" cy="108000"/>
          </a:xfrm>
          <a:prstGeom prst="triangle">
            <a:avLst/>
          </a:prstGeom>
          <a:solidFill>
            <a:srgbClr val="FF0000"/>
          </a:solidFill>
          <a:ln w="3175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46000">
                  <a:srgbClr val="3B5A8E"/>
                </a:gs>
                <a:gs pos="15000">
                  <a:schemeClr val="accent1">
                    <a:lumMod val="45000"/>
                    <a:lumOff val="55000"/>
                  </a:schemeClr>
                </a:gs>
                <a:gs pos="36000">
                  <a:schemeClr val="accent1">
                    <a:lumMod val="45000"/>
                    <a:lumOff val="55000"/>
                  </a:schemeClr>
                </a:gs>
                <a:gs pos="100000">
                  <a:srgbClr val="002060"/>
                </a:gs>
              </a:gsLst>
              <a:lin ang="162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0" name="二等辺三角形 229"/>
          <p:cNvSpPr/>
          <p:nvPr/>
        </p:nvSpPr>
        <p:spPr>
          <a:xfrm rot="16200000">
            <a:off x="1883755" y="1579649"/>
            <a:ext cx="36000" cy="72000"/>
          </a:xfrm>
          <a:prstGeom prst="triangle">
            <a:avLst/>
          </a:prstGeom>
          <a:solidFill>
            <a:srgbClr val="FF0000"/>
          </a:solidFill>
          <a:ln w="3175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46000">
                  <a:srgbClr val="3B5A8E"/>
                </a:gs>
                <a:gs pos="15000">
                  <a:schemeClr val="accent1">
                    <a:lumMod val="45000"/>
                    <a:lumOff val="55000"/>
                  </a:schemeClr>
                </a:gs>
                <a:gs pos="36000">
                  <a:schemeClr val="accent1">
                    <a:lumMod val="45000"/>
                    <a:lumOff val="55000"/>
                  </a:schemeClr>
                </a:gs>
                <a:gs pos="100000">
                  <a:srgbClr val="002060"/>
                </a:gs>
              </a:gsLst>
              <a:lin ang="162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1" name="二等辺三角形 230"/>
          <p:cNvSpPr/>
          <p:nvPr/>
        </p:nvSpPr>
        <p:spPr>
          <a:xfrm rot="16200000">
            <a:off x="1421196" y="1303501"/>
            <a:ext cx="36000" cy="108000"/>
          </a:xfrm>
          <a:prstGeom prst="triangle">
            <a:avLst/>
          </a:prstGeom>
          <a:solidFill>
            <a:srgbClr val="FF0000"/>
          </a:solidFill>
          <a:ln w="3175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46000">
                  <a:srgbClr val="3B5A8E"/>
                </a:gs>
                <a:gs pos="15000">
                  <a:schemeClr val="accent1">
                    <a:lumMod val="45000"/>
                    <a:lumOff val="55000"/>
                  </a:schemeClr>
                </a:gs>
                <a:gs pos="36000">
                  <a:schemeClr val="accent1">
                    <a:lumMod val="45000"/>
                    <a:lumOff val="55000"/>
                  </a:schemeClr>
                </a:gs>
                <a:gs pos="100000">
                  <a:srgbClr val="002060"/>
                </a:gs>
              </a:gsLst>
              <a:lin ang="162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2" name="二等辺三角形 231"/>
          <p:cNvSpPr/>
          <p:nvPr/>
        </p:nvSpPr>
        <p:spPr>
          <a:xfrm rot="16200000">
            <a:off x="1888670" y="1738049"/>
            <a:ext cx="36000" cy="72000"/>
          </a:xfrm>
          <a:prstGeom prst="triangle">
            <a:avLst/>
          </a:prstGeom>
          <a:solidFill>
            <a:srgbClr val="FF0000"/>
          </a:solidFill>
          <a:ln w="3175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46000">
                  <a:srgbClr val="3B5A8E"/>
                </a:gs>
                <a:gs pos="15000">
                  <a:schemeClr val="accent1">
                    <a:lumMod val="45000"/>
                    <a:lumOff val="55000"/>
                  </a:schemeClr>
                </a:gs>
                <a:gs pos="36000">
                  <a:schemeClr val="accent1">
                    <a:lumMod val="45000"/>
                    <a:lumOff val="55000"/>
                  </a:schemeClr>
                </a:gs>
                <a:gs pos="100000">
                  <a:srgbClr val="002060"/>
                </a:gs>
              </a:gsLst>
              <a:lin ang="162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3" name="二等辺三角形 232"/>
          <p:cNvSpPr/>
          <p:nvPr/>
        </p:nvSpPr>
        <p:spPr>
          <a:xfrm rot="16200000">
            <a:off x="1453333" y="2422049"/>
            <a:ext cx="36000" cy="72000"/>
          </a:xfrm>
          <a:prstGeom prst="triangle">
            <a:avLst/>
          </a:prstGeom>
          <a:solidFill>
            <a:srgbClr val="FF0000"/>
          </a:solidFill>
          <a:ln w="3175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46000">
                  <a:srgbClr val="3B5A8E"/>
                </a:gs>
                <a:gs pos="15000">
                  <a:schemeClr val="accent1">
                    <a:lumMod val="45000"/>
                    <a:lumOff val="55000"/>
                  </a:schemeClr>
                </a:gs>
                <a:gs pos="36000">
                  <a:schemeClr val="accent1">
                    <a:lumMod val="45000"/>
                    <a:lumOff val="55000"/>
                  </a:schemeClr>
                </a:gs>
                <a:gs pos="100000">
                  <a:srgbClr val="002060"/>
                </a:gs>
              </a:gsLst>
              <a:lin ang="162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4" name="二等辺三角形 233"/>
          <p:cNvSpPr/>
          <p:nvPr/>
        </p:nvSpPr>
        <p:spPr>
          <a:xfrm rot="16200000">
            <a:off x="1420933" y="1357764"/>
            <a:ext cx="36000" cy="108000"/>
          </a:xfrm>
          <a:prstGeom prst="triangle">
            <a:avLst/>
          </a:prstGeom>
          <a:solidFill>
            <a:srgbClr val="FF0000"/>
          </a:solidFill>
          <a:ln w="3175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46000">
                  <a:srgbClr val="3B5A8E"/>
                </a:gs>
                <a:gs pos="15000">
                  <a:schemeClr val="accent1">
                    <a:lumMod val="45000"/>
                    <a:lumOff val="55000"/>
                  </a:schemeClr>
                </a:gs>
                <a:gs pos="36000">
                  <a:schemeClr val="accent1">
                    <a:lumMod val="45000"/>
                    <a:lumOff val="55000"/>
                  </a:schemeClr>
                </a:gs>
                <a:gs pos="100000">
                  <a:srgbClr val="002060"/>
                </a:gs>
              </a:gsLst>
              <a:lin ang="162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5" name="二等辺三角形 234"/>
          <p:cNvSpPr/>
          <p:nvPr/>
        </p:nvSpPr>
        <p:spPr>
          <a:xfrm rot="16200000">
            <a:off x="1420933" y="1738657"/>
            <a:ext cx="36000" cy="108000"/>
          </a:xfrm>
          <a:prstGeom prst="triangle">
            <a:avLst/>
          </a:prstGeom>
          <a:solidFill>
            <a:srgbClr val="FF0000"/>
          </a:solidFill>
          <a:ln w="3175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46000">
                  <a:srgbClr val="3B5A8E"/>
                </a:gs>
                <a:gs pos="15000">
                  <a:schemeClr val="accent1">
                    <a:lumMod val="45000"/>
                    <a:lumOff val="55000"/>
                  </a:schemeClr>
                </a:gs>
                <a:gs pos="36000">
                  <a:schemeClr val="accent1">
                    <a:lumMod val="45000"/>
                    <a:lumOff val="55000"/>
                  </a:schemeClr>
                </a:gs>
                <a:gs pos="100000">
                  <a:srgbClr val="002060"/>
                </a:gs>
              </a:gsLst>
              <a:lin ang="162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6" name="二等辺三角形 235"/>
          <p:cNvSpPr/>
          <p:nvPr/>
        </p:nvSpPr>
        <p:spPr>
          <a:xfrm rot="16200000">
            <a:off x="1867333" y="2076278"/>
            <a:ext cx="36000" cy="108000"/>
          </a:xfrm>
          <a:prstGeom prst="triangle">
            <a:avLst/>
          </a:prstGeom>
          <a:solidFill>
            <a:srgbClr val="FF0000"/>
          </a:solidFill>
          <a:ln w="3175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46000">
                  <a:srgbClr val="3B5A8E"/>
                </a:gs>
                <a:gs pos="15000">
                  <a:schemeClr val="accent1">
                    <a:lumMod val="45000"/>
                    <a:lumOff val="55000"/>
                  </a:schemeClr>
                </a:gs>
                <a:gs pos="36000">
                  <a:schemeClr val="accent1">
                    <a:lumMod val="45000"/>
                    <a:lumOff val="55000"/>
                  </a:schemeClr>
                </a:gs>
                <a:gs pos="100000">
                  <a:srgbClr val="002060"/>
                </a:gs>
              </a:gsLst>
              <a:lin ang="162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7" name="二等辺三角形 236"/>
          <p:cNvSpPr/>
          <p:nvPr/>
        </p:nvSpPr>
        <p:spPr>
          <a:xfrm rot="16200000">
            <a:off x="1867333" y="1900049"/>
            <a:ext cx="36000" cy="108000"/>
          </a:xfrm>
          <a:prstGeom prst="triangle">
            <a:avLst/>
          </a:prstGeom>
          <a:solidFill>
            <a:srgbClr val="FF0000"/>
          </a:solidFill>
          <a:ln w="3175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46000">
                  <a:srgbClr val="3B5A8E"/>
                </a:gs>
                <a:gs pos="15000">
                  <a:schemeClr val="accent1">
                    <a:lumMod val="45000"/>
                    <a:lumOff val="55000"/>
                  </a:schemeClr>
                </a:gs>
                <a:gs pos="36000">
                  <a:schemeClr val="accent1">
                    <a:lumMod val="45000"/>
                    <a:lumOff val="55000"/>
                  </a:schemeClr>
                </a:gs>
                <a:gs pos="100000">
                  <a:srgbClr val="002060"/>
                </a:gs>
              </a:gsLst>
              <a:lin ang="162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8" name="二等辺三角形 237"/>
          <p:cNvSpPr/>
          <p:nvPr/>
        </p:nvSpPr>
        <p:spPr>
          <a:xfrm rot="16200000">
            <a:off x="1867333" y="2274449"/>
            <a:ext cx="36000" cy="108000"/>
          </a:xfrm>
          <a:prstGeom prst="triangle">
            <a:avLst/>
          </a:prstGeom>
          <a:solidFill>
            <a:srgbClr val="FF0000"/>
          </a:solidFill>
          <a:ln w="3175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46000">
                  <a:srgbClr val="3B5A8E"/>
                </a:gs>
                <a:gs pos="15000">
                  <a:schemeClr val="accent1">
                    <a:lumMod val="45000"/>
                    <a:lumOff val="55000"/>
                  </a:schemeClr>
                </a:gs>
                <a:gs pos="36000">
                  <a:schemeClr val="accent1">
                    <a:lumMod val="45000"/>
                    <a:lumOff val="55000"/>
                  </a:schemeClr>
                </a:gs>
                <a:gs pos="100000">
                  <a:srgbClr val="002060"/>
                </a:gs>
              </a:gsLst>
              <a:lin ang="162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966467" y="311362"/>
            <a:ext cx="56268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March </a:t>
            </a:r>
            <a:r>
              <a:rPr kumimoji="1" lang="ja-JP" altLang="en-US" dirty="0" smtClean="0"/>
              <a:t>スコープのパトラーキャップ後ろ</a:t>
            </a:r>
            <a:r>
              <a:rPr kumimoji="1" lang="en-US" altLang="ja-JP" dirty="0" smtClean="0"/>
              <a:t>4.2mm</a:t>
            </a:r>
            <a:r>
              <a:rPr kumimoji="1" lang="ja-JP" altLang="en-US" dirty="0" smtClean="0"/>
              <a:t>径に対応</a:t>
            </a:r>
            <a:endParaRPr kumimoji="1" lang="en-US" altLang="ja-JP" dirty="0" smtClean="0"/>
          </a:p>
          <a:p>
            <a:r>
              <a:rPr kumimoji="1" lang="ja-JP" altLang="en-US" dirty="0" smtClean="0"/>
              <a:t>（印刷して切り取って表面に</a:t>
            </a:r>
            <a:r>
              <a:rPr kumimoji="1" lang="en-US" altLang="ja-JP" dirty="0" smtClean="0"/>
              <a:t>100</a:t>
            </a:r>
            <a:r>
              <a:rPr kumimoji="1" lang="ja-JP" altLang="en-US" dirty="0" smtClean="0"/>
              <a:t>均などにある携帯画面の</a:t>
            </a:r>
            <a:endParaRPr kumimoji="1" lang="en-US" altLang="ja-JP" dirty="0" smtClean="0"/>
          </a:p>
          <a:p>
            <a:r>
              <a:rPr kumimoji="1" lang="ja-JP" altLang="en-US" dirty="0" smtClean="0"/>
              <a:t>保護フィルムを貼れば簡単な防水が出来ます）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023341" y="2243275"/>
            <a:ext cx="6083717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Matador 5.5mm </a:t>
            </a:r>
          </a:p>
          <a:p>
            <a:r>
              <a:rPr lang="en-US" altLang="ja-JP" dirty="0" smtClean="0"/>
              <a:t>JSB Exact Jumbo heavy .22 (weight:18.13 gr.)</a:t>
            </a:r>
            <a:endParaRPr lang="en-US" altLang="ja-JP" dirty="0"/>
          </a:p>
          <a:p>
            <a:r>
              <a:rPr lang="en-US" altLang="ja-JP" dirty="0" smtClean="0"/>
              <a:t>950ft/s </a:t>
            </a:r>
            <a:r>
              <a:rPr lang="ja-JP" altLang="en-US" dirty="0" smtClean="0"/>
              <a:t>に初速をセッティングしたときのｘ２４の着弾点</a:t>
            </a:r>
            <a:endParaRPr lang="en-US" altLang="ja-JP" dirty="0" smtClean="0"/>
          </a:p>
          <a:p>
            <a:endParaRPr kumimoji="1" lang="en-US" altLang="ja-JP" dirty="0"/>
          </a:p>
          <a:p>
            <a:endParaRPr lang="en-US" altLang="ja-JP" dirty="0" smtClean="0"/>
          </a:p>
          <a:p>
            <a:r>
              <a:rPr kumimoji="1" lang="ja-JP" altLang="en-US" dirty="0" smtClean="0"/>
              <a:t>左は</a:t>
            </a:r>
            <a:r>
              <a:rPr kumimoji="1" lang="en-US" altLang="ja-JP" dirty="0" smtClean="0"/>
              <a:t>50</a:t>
            </a:r>
            <a:r>
              <a:rPr lang="en-US" altLang="ja-JP" dirty="0" smtClean="0"/>
              <a:t>m</a:t>
            </a:r>
            <a:r>
              <a:rPr lang="ja-JP" altLang="en-US" dirty="0" smtClean="0"/>
              <a:t>中央十字レチクルに</a:t>
            </a:r>
            <a:r>
              <a:rPr kumimoji="1" lang="ja-JP" altLang="en-US" dirty="0" smtClean="0"/>
              <a:t>ゼロイン時の着弾</a:t>
            </a:r>
            <a:endParaRPr kumimoji="1" lang="en-US" altLang="ja-JP" dirty="0" smtClean="0"/>
          </a:p>
          <a:p>
            <a:r>
              <a:rPr lang="ja-JP" altLang="en-US" dirty="0" smtClean="0"/>
              <a:t>（</a:t>
            </a:r>
            <a:r>
              <a:rPr lang="en-US" altLang="ja-JP" dirty="0"/>
              <a:t>0-124m</a:t>
            </a:r>
            <a:r>
              <a:rPr lang="ja-JP" altLang="en-US" dirty="0" err="1"/>
              <a:t>まで</a:t>
            </a:r>
            <a:r>
              <a:rPr lang="ja-JP" altLang="en-US" dirty="0"/>
              <a:t>対応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右は</a:t>
            </a:r>
            <a:r>
              <a:rPr kumimoji="1" lang="en-US" altLang="ja-JP" dirty="0" smtClean="0"/>
              <a:t>50m</a:t>
            </a:r>
            <a:r>
              <a:rPr kumimoji="1" lang="ja-JP" altLang="en-US" dirty="0" smtClean="0"/>
              <a:t>ゼロインから</a:t>
            </a:r>
            <a:r>
              <a:rPr kumimoji="1" lang="en-US" altLang="ja-JP" dirty="0" smtClean="0"/>
              <a:t>12</a:t>
            </a:r>
            <a:r>
              <a:rPr kumimoji="1" lang="ja-JP" altLang="en-US" dirty="0" smtClean="0"/>
              <a:t>ミル上にエレベーションノブを</a:t>
            </a:r>
            <a:endParaRPr kumimoji="1" lang="en-US" altLang="ja-JP" dirty="0" smtClean="0"/>
          </a:p>
          <a:p>
            <a:r>
              <a:rPr kumimoji="1" lang="ja-JP" altLang="en-US" dirty="0" smtClean="0"/>
              <a:t>上げ、上部レチクル十字にゼロイン</a:t>
            </a:r>
            <a:r>
              <a:rPr kumimoji="1" lang="en-US" altLang="ja-JP" dirty="0" smtClean="0"/>
              <a:t>(124m)</a:t>
            </a:r>
            <a:r>
              <a:rPr kumimoji="1" lang="ja-JP" altLang="en-US" dirty="0" smtClean="0"/>
              <a:t>した時の着弾点</a:t>
            </a:r>
            <a:endParaRPr kumimoji="1" lang="en-US" altLang="ja-JP" dirty="0" smtClean="0"/>
          </a:p>
          <a:p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124</a:t>
            </a:r>
            <a:r>
              <a:rPr lang="en-US" altLang="ja-JP" dirty="0" smtClean="0"/>
              <a:t>-200m</a:t>
            </a:r>
            <a:r>
              <a:rPr lang="ja-JP" altLang="en-US" dirty="0" err="1" smtClean="0"/>
              <a:t>まで</a:t>
            </a:r>
            <a:r>
              <a:rPr lang="ja-JP" altLang="en-US" dirty="0" smtClean="0"/>
              <a:t>対応）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kumimoji="1" lang="ja-JP" altLang="en-US" dirty="0" smtClean="0"/>
              <a:t>つまり</a:t>
            </a:r>
            <a:r>
              <a:rPr kumimoji="1" lang="en-US" altLang="ja-JP" dirty="0" smtClean="0"/>
              <a:t>50m</a:t>
            </a:r>
            <a:r>
              <a:rPr kumimoji="1" lang="ja-JP" altLang="en-US" dirty="0" smtClean="0"/>
              <a:t>ゼロインが完了すれば</a:t>
            </a:r>
            <a:r>
              <a:rPr kumimoji="1" lang="en-US" altLang="ja-JP" dirty="0" smtClean="0"/>
              <a:t>0-200</a:t>
            </a:r>
            <a:r>
              <a:rPr kumimoji="1" lang="ja-JP" altLang="en-US" dirty="0" err="1" smtClean="0"/>
              <a:t>ｍ</a:t>
            </a:r>
            <a:r>
              <a:rPr kumimoji="1" lang="ja-JP" altLang="en-US" dirty="0" smtClean="0"/>
              <a:t>まで</a:t>
            </a:r>
            <a:r>
              <a:rPr kumimoji="1" lang="en-US" altLang="ja-JP" dirty="0" smtClean="0"/>
              <a:t>24</a:t>
            </a:r>
            <a:r>
              <a:rPr kumimoji="1" lang="ja-JP" altLang="en-US" dirty="0" smtClean="0"/>
              <a:t>倍率で対応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241" name="テキスト ボックス 240"/>
          <p:cNvSpPr txBox="1"/>
          <p:nvPr/>
        </p:nvSpPr>
        <p:spPr>
          <a:xfrm>
            <a:off x="3013233" y="1359739"/>
            <a:ext cx="490531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諸元</a:t>
            </a:r>
            <a:endParaRPr kumimoji="1" lang="en-US" altLang="ja-JP" dirty="0" smtClean="0"/>
          </a:p>
          <a:p>
            <a:r>
              <a:rPr kumimoji="1" lang="en-US" altLang="ja-JP" dirty="0" smtClean="0"/>
              <a:t>March </a:t>
            </a:r>
            <a:r>
              <a:rPr kumimoji="1" lang="ja-JP" altLang="en-US" dirty="0" smtClean="0"/>
              <a:t>スコープ</a:t>
            </a:r>
            <a:r>
              <a:rPr kumimoji="1" lang="en-US" altLang="ja-JP" dirty="0" smtClean="0"/>
              <a:t>D24V(42,52)FML </a:t>
            </a:r>
            <a:r>
              <a:rPr kumimoji="1" lang="ja-JP" altLang="en-US" dirty="0" smtClean="0"/>
              <a:t>レチクル</a:t>
            </a:r>
            <a:r>
              <a:rPr kumimoji="1" lang="en-US" altLang="ja-JP" dirty="0" smtClean="0"/>
              <a:t>FML-MB</a:t>
            </a:r>
          </a:p>
          <a:p>
            <a:r>
              <a:rPr kumimoji="1" lang="ja-JP" altLang="en-US" dirty="0" smtClean="0"/>
              <a:t>を使用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4979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356</TotalTime>
  <Words>176</Words>
  <Application>Microsoft Office PowerPoint</Application>
  <PresentationFormat>画面に合わせる (4:3)</PresentationFormat>
  <Paragraphs>68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2016-02-24T10:27:18Z</cp:lastPrinted>
  <dcterms:created xsi:type="dcterms:W3CDTF">2016-02-23T08:36:58Z</dcterms:created>
  <dcterms:modified xsi:type="dcterms:W3CDTF">2016-02-26T01:37:49Z</dcterms:modified>
</cp:coreProperties>
</file>